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customXml/itemProps1.xml" ContentType="application/vnd.openxmlformats-officedocument.customXmlProperti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53" r:id="rId2"/>
  </p:sldMasterIdLst>
  <p:notesMasterIdLst>
    <p:notesMasterId r:id="rId29"/>
  </p:notesMasterIdLst>
  <p:handoutMasterIdLst>
    <p:handoutMasterId r:id="rId30"/>
  </p:handoutMasterIdLst>
  <p:sldIdLst>
    <p:sldId id="319" r:id="rId3"/>
    <p:sldId id="320" r:id="rId4"/>
    <p:sldId id="352" r:id="rId5"/>
    <p:sldId id="339" r:id="rId6"/>
    <p:sldId id="340" r:id="rId7"/>
    <p:sldId id="341" r:id="rId8"/>
    <p:sldId id="342" r:id="rId9"/>
    <p:sldId id="343" r:id="rId10"/>
    <p:sldId id="344" r:id="rId11"/>
    <p:sldId id="345" r:id="rId12"/>
    <p:sldId id="346" r:id="rId13"/>
    <p:sldId id="347" r:id="rId14"/>
    <p:sldId id="348" r:id="rId15"/>
    <p:sldId id="351" r:id="rId16"/>
    <p:sldId id="349" r:id="rId17"/>
    <p:sldId id="322" r:id="rId18"/>
    <p:sldId id="321" r:id="rId19"/>
    <p:sldId id="313" r:id="rId20"/>
    <p:sldId id="328" r:id="rId21"/>
    <p:sldId id="329" r:id="rId22"/>
    <p:sldId id="331" r:id="rId23"/>
    <p:sldId id="332" r:id="rId24"/>
    <p:sldId id="355" r:id="rId25"/>
    <p:sldId id="337" r:id="rId26"/>
    <p:sldId id="309" r:id="rId27"/>
    <p:sldId id="350" r:id="rId28"/>
  </p:sldIdLst>
  <p:sldSz cx="9144000" cy="6858000" type="screen4x3"/>
  <p:notesSz cx="6805613" cy="9939338"/>
  <p:custDataLst>
    <p:tags r:id="rId31"/>
  </p:custDataLst>
  <p:defaultTextStyle>
    <a:defPPr>
      <a:defRPr lang="en-US"/>
    </a:defPPr>
    <a:lvl1pPr algn="l" defTabSz="811908" rtl="0" fontAlgn="base">
      <a:spcBef>
        <a:spcPct val="0"/>
      </a:spcBef>
      <a:spcAft>
        <a:spcPct val="0"/>
      </a:spcAft>
      <a:defRPr sz="1600" kern="1200">
        <a:solidFill>
          <a:schemeClr val="tx1"/>
        </a:solidFill>
        <a:latin typeface="Arial" charset="0"/>
        <a:ea typeface="ヒラギノ角ゴ Pro W3" charset="-128"/>
        <a:cs typeface="ヒラギノ角ゴ Pro W3" charset="-128"/>
      </a:defRPr>
    </a:lvl1pPr>
    <a:lvl2pPr marL="405287" indent="-119986" algn="l" defTabSz="811908" rtl="0" fontAlgn="base">
      <a:spcBef>
        <a:spcPct val="0"/>
      </a:spcBef>
      <a:spcAft>
        <a:spcPct val="0"/>
      </a:spcAft>
      <a:defRPr sz="1600" kern="1200">
        <a:solidFill>
          <a:schemeClr val="tx1"/>
        </a:solidFill>
        <a:latin typeface="Arial" charset="0"/>
        <a:ea typeface="ヒラギノ角ゴ Pro W3" charset="-128"/>
        <a:cs typeface="ヒラギノ角ゴ Pro W3" charset="-128"/>
      </a:defRPr>
    </a:lvl2pPr>
    <a:lvl3pPr marL="811908" indent="-240640" algn="l" defTabSz="811908" rtl="0" fontAlgn="base">
      <a:spcBef>
        <a:spcPct val="0"/>
      </a:spcBef>
      <a:spcAft>
        <a:spcPct val="0"/>
      </a:spcAft>
      <a:defRPr sz="1600" kern="1200">
        <a:solidFill>
          <a:schemeClr val="tx1"/>
        </a:solidFill>
        <a:latin typeface="Arial" charset="0"/>
        <a:ea typeface="ヒラギノ角ゴ Pro W3" charset="-128"/>
        <a:cs typeface="ヒラギノ角ゴ Pro W3" charset="-128"/>
      </a:defRPr>
    </a:lvl3pPr>
    <a:lvl4pPr marL="1218529" indent="-361959" algn="l" defTabSz="811908" rtl="0" fontAlgn="base">
      <a:spcBef>
        <a:spcPct val="0"/>
      </a:spcBef>
      <a:spcAft>
        <a:spcPct val="0"/>
      </a:spcAft>
      <a:defRPr sz="1600" kern="1200">
        <a:solidFill>
          <a:schemeClr val="tx1"/>
        </a:solidFill>
        <a:latin typeface="Arial" charset="0"/>
        <a:ea typeface="ヒラギノ角ゴ Pro W3" charset="-128"/>
        <a:cs typeface="ヒラギノ角ゴ Pro W3" charset="-128"/>
      </a:defRPr>
    </a:lvl4pPr>
    <a:lvl5pPr marL="1624483" indent="-481946" algn="l" defTabSz="811908" rtl="0" fontAlgn="base">
      <a:spcBef>
        <a:spcPct val="0"/>
      </a:spcBef>
      <a:spcAft>
        <a:spcPct val="0"/>
      </a:spcAft>
      <a:defRPr sz="1600" kern="1200">
        <a:solidFill>
          <a:schemeClr val="tx1"/>
        </a:solidFill>
        <a:latin typeface="Arial" charset="0"/>
        <a:ea typeface="ヒラギノ角ゴ Pro W3" charset="-128"/>
        <a:cs typeface="ヒラギノ角ゴ Pro W3" charset="-128"/>
      </a:defRPr>
    </a:lvl5pPr>
    <a:lvl6pPr marL="959891" algn="l" defTabSz="191978" rtl="0" eaLnBrk="1" latinLnBrk="0" hangingPunct="1">
      <a:defRPr sz="1600" kern="1200">
        <a:solidFill>
          <a:schemeClr val="tx1"/>
        </a:solidFill>
        <a:latin typeface="Arial" charset="0"/>
        <a:ea typeface="ヒラギノ角ゴ Pro W3" charset="-128"/>
        <a:cs typeface="ヒラギノ角ゴ Pro W3" charset="-128"/>
      </a:defRPr>
    </a:lvl6pPr>
    <a:lvl7pPr marL="1151870" algn="l" defTabSz="191978" rtl="0" eaLnBrk="1" latinLnBrk="0" hangingPunct="1">
      <a:defRPr sz="1600" kern="1200">
        <a:solidFill>
          <a:schemeClr val="tx1"/>
        </a:solidFill>
        <a:latin typeface="Arial" charset="0"/>
        <a:ea typeface="ヒラギノ角ゴ Pro W3" charset="-128"/>
        <a:cs typeface="ヒラギノ角ゴ Pro W3" charset="-128"/>
      </a:defRPr>
    </a:lvl7pPr>
    <a:lvl8pPr marL="1343848" algn="l" defTabSz="191978" rtl="0" eaLnBrk="1" latinLnBrk="0" hangingPunct="1">
      <a:defRPr sz="1600" kern="1200">
        <a:solidFill>
          <a:schemeClr val="tx1"/>
        </a:solidFill>
        <a:latin typeface="Arial" charset="0"/>
        <a:ea typeface="ヒラギノ角ゴ Pro W3" charset="-128"/>
        <a:cs typeface="ヒラギノ角ゴ Pro W3" charset="-128"/>
      </a:defRPr>
    </a:lvl8pPr>
    <a:lvl9pPr marL="1535826" algn="l" defTabSz="191978" rtl="0" eaLnBrk="1" latinLnBrk="0" hangingPunct="1">
      <a:defRPr sz="1600" kern="1200">
        <a:solidFill>
          <a:schemeClr val="tx1"/>
        </a:solidFill>
        <a:latin typeface="Arial" charset="0"/>
        <a:ea typeface="ヒラギノ角ゴ Pro W3" charset="-128"/>
        <a:cs typeface="ヒラギノ角ゴ Pro W3"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5B"/>
    <a:srgbClr val="9E0C35"/>
    <a:srgbClr val="9955AA"/>
    <a:srgbClr val="77BB11"/>
    <a:srgbClr val="FFAA00"/>
    <a:srgbClr val="EE0066"/>
    <a:srgbClr val="118888"/>
    <a:srgbClr val="004282"/>
    <a:srgbClr val="7F7F7F"/>
    <a:srgbClr val="EE55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8" autoAdjust="0"/>
    <p:restoredTop sz="96120" autoAdjust="0"/>
  </p:normalViewPr>
  <p:slideViewPr>
    <p:cSldViewPr>
      <p:cViewPr>
        <p:scale>
          <a:sx n="66" d="100"/>
          <a:sy n="66" d="100"/>
        </p:scale>
        <p:origin x="-127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2" d="100"/>
          <a:sy n="52" d="100"/>
        </p:scale>
        <p:origin x="-2934" y="-90"/>
      </p:cViewPr>
      <p:guideLst>
        <p:guide orient="horz" pos="3131"/>
        <p:guide pos="214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3.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988" cy="496888"/>
          </a:xfrm>
          <a:prstGeom prst="rect">
            <a:avLst/>
          </a:prstGeom>
        </p:spPr>
        <p:txBody>
          <a:bodyPr vert="horz" lIns="65233" tIns="32617" rIns="65233" bIns="32617" rtlCol="0"/>
          <a:lstStyle>
            <a:lvl1pPr algn="l" defTabSz="928021" fontAlgn="auto">
              <a:spcBef>
                <a:spcPts val="0"/>
              </a:spcBef>
              <a:spcAft>
                <a:spcPts val="0"/>
              </a:spcAft>
              <a:defRPr sz="9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54450" y="0"/>
            <a:ext cx="2949575" cy="496888"/>
          </a:xfrm>
          <a:prstGeom prst="rect">
            <a:avLst/>
          </a:prstGeom>
        </p:spPr>
        <p:txBody>
          <a:bodyPr vert="horz" wrap="square" lIns="65233" tIns="32617" rIns="65233" bIns="32617" numCol="1" anchor="t" anchorCtr="0" compatLnSpc="1">
            <a:prstTxWarp prst="textNoShape">
              <a:avLst/>
            </a:prstTxWarp>
          </a:bodyPr>
          <a:lstStyle>
            <a:lvl1pPr algn="r" defTabSz="927100">
              <a:defRPr sz="900">
                <a:latin typeface="Calibri" charset="0"/>
              </a:defRPr>
            </a:lvl1pPr>
          </a:lstStyle>
          <a:p>
            <a:pPr>
              <a:defRPr/>
            </a:pPr>
            <a:fld id="{4DF80FEC-2E57-DF47-9F61-AE74CFFFAD1D}" type="datetime1">
              <a:rPr lang="en-US"/>
              <a:pPr>
                <a:defRPr/>
              </a:pPr>
              <a:t>1/3/2012</a:t>
            </a:fld>
            <a:endParaRPr lang="en-US" dirty="0"/>
          </a:p>
        </p:txBody>
      </p:sp>
      <p:sp>
        <p:nvSpPr>
          <p:cNvPr id="4" name="Footer Placeholder 3"/>
          <p:cNvSpPr>
            <a:spLocks noGrp="1"/>
          </p:cNvSpPr>
          <p:nvPr>
            <p:ph type="ftr" sz="quarter" idx="2"/>
          </p:nvPr>
        </p:nvSpPr>
        <p:spPr>
          <a:xfrm>
            <a:off x="0" y="9440863"/>
            <a:ext cx="2947988" cy="496887"/>
          </a:xfrm>
          <a:prstGeom prst="rect">
            <a:avLst/>
          </a:prstGeom>
        </p:spPr>
        <p:txBody>
          <a:bodyPr vert="horz" lIns="65233" tIns="32617" rIns="65233" bIns="32617" rtlCol="0" anchor="b"/>
          <a:lstStyle>
            <a:lvl1pPr algn="l" defTabSz="928021" fontAlgn="auto">
              <a:spcBef>
                <a:spcPts val="0"/>
              </a:spcBef>
              <a:spcAft>
                <a:spcPts val="0"/>
              </a:spcAft>
              <a:defRPr sz="9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wrap="square" lIns="65233" tIns="32617" rIns="65233" bIns="32617" numCol="1" anchor="b" anchorCtr="0" compatLnSpc="1">
            <a:prstTxWarp prst="textNoShape">
              <a:avLst/>
            </a:prstTxWarp>
          </a:bodyPr>
          <a:lstStyle>
            <a:lvl1pPr algn="r" defTabSz="927100">
              <a:defRPr sz="900">
                <a:latin typeface="Calibri" charset="0"/>
              </a:defRPr>
            </a:lvl1pPr>
          </a:lstStyle>
          <a:p>
            <a:pPr>
              <a:defRPr/>
            </a:pPr>
            <a:fld id="{5104C862-FB7B-8A42-B852-EA254B74D2B2}" type="slidenum">
              <a:rPr lang="en-US"/>
              <a:pPr>
                <a:defRPr/>
              </a:pPr>
              <a:t>‹#›</a:t>
            </a:fld>
            <a:endParaRPr lang="en-US" dirty="0"/>
          </a:p>
        </p:txBody>
      </p:sp>
    </p:spTree>
    <p:extLst>
      <p:ext uri="{BB962C8B-B14F-4D97-AF65-F5344CB8AC3E}">
        <p14:creationId xmlns="" xmlns:p14="http://schemas.microsoft.com/office/powerpoint/2010/main" val="3044543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988" cy="496888"/>
          </a:xfrm>
          <a:prstGeom prst="rect">
            <a:avLst/>
          </a:prstGeom>
        </p:spPr>
        <p:txBody>
          <a:bodyPr vert="horz" lIns="95662" tIns="47831" rIns="95662" bIns="47831" rtlCol="0"/>
          <a:lstStyle>
            <a:lvl1pPr algn="l" defTabSz="928021"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54450" y="0"/>
            <a:ext cx="2949575" cy="496888"/>
          </a:xfrm>
          <a:prstGeom prst="rect">
            <a:avLst/>
          </a:prstGeom>
        </p:spPr>
        <p:txBody>
          <a:bodyPr vert="horz" wrap="square" lIns="95662" tIns="47831" rIns="95662" bIns="47831" numCol="1" anchor="t" anchorCtr="0" compatLnSpc="1">
            <a:prstTxWarp prst="textNoShape">
              <a:avLst/>
            </a:prstTxWarp>
          </a:bodyPr>
          <a:lstStyle>
            <a:lvl1pPr algn="r" defTabSz="927100">
              <a:defRPr sz="1200">
                <a:latin typeface="Calibri" charset="0"/>
              </a:defRPr>
            </a:lvl1pPr>
          </a:lstStyle>
          <a:p>
            <a:pPr>
              <a:defRPr/>
            </a:pPr>
            <a:fld id="{A2E1687F-DA84-8841-84AE-E8D72D32EF6E}" type="datetime1">
              <a:rPr lang="en-US"/>
              <a:pPr>
                <a:defRPr/>
              </a:pPr>
              <a:t>1/3/2012</a:t>
            </a:fld>
            <a:endParaRPr lang="en-US" dirty="0"/>
          </a:p>
        </p:txBody>
      </p:sp>
      <p:sp>
        <p:nvSpPr>
          <p:cNvPr id="4" name="Slide Image Placeholder 3"/>
          <p:cNvSpPr>
            <a:spLocks noGrp="1" noRot="1" noChangeAspect="1"/>
          </p:cNvSpPr>
          <p:nvPr>
            <p:ph type="sldImg" idx="2"/>
          </p:nvPr>
        </p:nvSpPr>
        <p:spPr>
          <a:xfrm>
            <a:off x="1538288" y="828675"/>
            <a:ext cx="3729037" cy="2795588"/>
          </a:xfrm>
          <a:prstGeom prst="rect">
            <a:avLst/>
          </a:prstGeom>
          <a:noFill/>
          <a:ln w="12700">
            <a:solidFill>
              <a:prstClr val="black"/>
            </a:solidFill>
          </a:ln>
        </p:spPr>
        <p:txBody>
          <a:bodyPr vert="horz" lIns="95662" tIns="47831" rIns="95662" bIns="47831" rtlCol="0" anchor="ctr"/>
          <a:lstStyle/>
          <a:p>
            <a:pPr lvl="0"/>
            <a:endParaRPr lang="en-US" noProof="0" dirty="0"/>
          </a:p>
        </p:txBody>
      </p:sp>
      <p:sp>
        <p:nvSpPr>
          <p:cNvPr id="5" name="Notes Placeholder 4"/>
          <p:cNvSpPr>
            <a:spLocks noGrp="1"/>
          </p:cNvSpPr>
          <p:nvPr>
            <p:ph type="body" sz="quarter" idx="3"/>
          </p:nvPr>
        </p:nvSpPr>
        <p:spPr>
          <a:xfrm>
            <a:off x="679450" y="3975100"/>
            <a:ext cx="5446713" cy="5218113"/>
          </a:xfrm>
          <a:prstGeom prst="rect">
            <a:avLst/>
          </a:prstGeom>
        </p:spPr>
        <p:txBody>
          <a:bodyPr vert="horz" lIns="95662" tIns="47831" rIns="95662" bIns="47831"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9440863"/>
            <a:ext cx="2947988" cy="496887"/>
          </a:xfrm>
          <a:prstGeom prst="rect">
            <a:avLst/>
          </a:prstGeom>
        </p:spPr>
        <p:txBody>
          <a:bodyPr vert="horz" lIns="95662" tIns="47831" rIns="95662" bIns="47831" rtlCol="0" anchor="b"/>
          <a:lstStyle>
            <a:lvl1pPr algn="l" defTabSz="928021"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wrap="square" lIns="95662" tIns="47831" rIns="95662" bIns="47831" numCol="1" anchor="b" anchorCtr="0" compatLnSpc="1">
            <a:prstTxWarp prst="textNoShape">
              <a:avLst/>
            </a:prstTxWarp>
          </a:bodyPr>
          <a:lstStyle>
            <a:lvl1pPr algn="r" defTabSz="927100">
              <a:defRPr sz="1200">
                <a:latin typeface="Calibri" charset="0"/>
              </a:defRPr>
            </a:lvl1pPr>
          </a:lstStyle>
          <a:p>
            <a:pPr>
              <a:defRPr/>
            </a:pPr>
            <a:fld id="{48A5493C-CE6C-7047-AD3F-1FD8762C4D59}" type="slidenum">
              <a:rPr lang="en-US"/>
              <a:pPr>
                <a:defRPr/>
              </a:pPr>
              <a:t>‹#›</a:t>
            </a:fld>
            <a:endParaRPr lang="en-US" dirty="0"/>
          </a:p>
        </p:txBody>
      </p:sp>
    </p:spTree>
    <p:extLst>
      <p:ext uri="{BB962C8B-B14F-4D97-AF65-F5344CB8AC3E}">
        <p14:creationId xmlns="" xmlns:p14="http://schemas.microsoft.com/office/powerpoint/2010/main" val="3919298944"/>
      </p:ext>
    </p:extLst>
  </p:cSld>
  <p:clrMap bg1="lt1" tx1="dk1" bg2="lt2" tx2="dk2" accent1="accent1" accent2="accent2" accent3="accent3" accent4="accent4" accent5="accent5" accent6="accent6" hlink="hlink" folHlink="folHlink"/>
  <p:notesStyle>
    <a:lvl1pPr algn="l" defTabSz="811908" rtl="0" eaLnBrk="0" fontAlgn="base" hangingPunct="0">
      <a:spcBef>
        <a:spcPct val="30000"/>
      </a:spcBef>
      <a:spcAft>
        <a:spcPct val="0"/>
      </a:spcAft>
      <a:defRPr sz="900" kern="1200">
        <a:solidFill>
          <a:schemeClr val="tx1"/>
        </a:solidFill>
        <a:latin typeface="+mn-lt"/>
        <a:ea typeface="ＭＳ Ｐゴシック" charset="-128"/>
        <a:cs typeface="ＭＳ Ｐゴシック" charset="-128"/>
      </a:defRPr>
    </a:lvl1pPr>
    <a:lvl2pPr marL="169981" algn="l" defTabSz="811908" rtl="0" eaLnBrk="0" fontAlgn="base" hangingPunct="0">
      <a:spcBef>
        <a:spcPct val="30000"/>
      </a:spcBef>
      <a:spcAft>
        <a:spcPct val="0"/>
      </a:spcAft>
      <a:defRPr sz="900" kern="1200">
        <a:solidFill>
          <a:schemeClr val="tx1"/>
        </a:solidFill>
        <a:latin typeface="+mn-lt"/>
        <a:ea typeface="ＭＳ Ｐゴシック" charset="-128"/>
        <a:cs typeface="+mn-cs"/>
      </a:defRPr>
    </a:lvl2pPr>
    <a:lvl3pPr marL="341962" algn="l" defTabSz="811908" rtl="0" eaLnBrk="0" fontAlgn="base" hangingPunct="0">
      <a:spcBef>
        <a:spcPct val="30000"/>
      </a:spcBef>
      <a:spcAft>
        <a:spcPct val="0"/>
      </a:spcAft>
      <a:defRPr sz="900" kern="1200">
        <a:solidFill>
          <a:schemeClr val="tx1"/>
        </a:solidFill>
        <a:latin typeface="+mn-lt"/>
        <a:ea typeface="ＭＳ Ｐゴシック" charset="-128"/>
        <a:cs typeface="+mn-cs"/>
      </a:defRPr>
    </a:lvl3pPr>
    <a:lvl4pPr marL="513275" algn="l" defTabSz="811908" rtl="0" eaLnBrk="0" fontAlgn="base" hangingPunct="0">
      <a:spcBef>
        <a:spcPct val="30000"/>
      </a:spcBef>
      <a:spcAft>
        <a:spcPct val="0"/>
      </a:spcAft>
      <a:defRPr sz="900" kern="1200">
        <a:solidFill>
          <a:schemeClr val="tx1"/>
        </a:solidFill>
        <a:latin typeface="+mn-lt"/>
        <a:ea typeface="ＭＳ Ｐゴシック" charset="-128"/>
        <a:cs typeface="+mn-cs"/>
      </a:defRPr>
    </a:lvl4pPr>
    <a:lvl5pPr marL="685256" algn="l" defTabSz="811908" rtl="0" eaLnBrk="0" fontAlgn="base" hangingPunct="0">
      <a:spcBef>
        <a:spcPct val="30000"/>
      </a:spcBef>
      <a:spcAft>
        <a:spcPct val="0"/>
      </a:spcAft>
      <a:defRPr sz="900" kern="1200">
        <a:solidFill>
          <a:schemeClr val="tx1"/>
        </a:solidFill>
        <a:latin typeface="+mn-lt"/>
        <a:ea typeface="ＭＳ Ｐゴシック" charset="-128"/>
        <a:cs typeface="+mn-cs"/>
      </a:defRPr>
    </a:lvl5pPr>
    <a:lvl6pPr marL="2032113" algn="l" defTabSz="812844" rtl="0" eaLnBrk="1" latinLnBrk="0" hangingPunct="1">
      <a:defRPr sz="1000" kern="1200">
        <a:solidFill>
          <a:schemeClr val="tx1"/>
        </a:solidFill>
        <a:latin typeface="+mn-lt"/>
        <a:ea typeface="+mn-ea"/>
        <a:cs typeface="+mn-cs"/>
      </a:defRPr>
    </a:lvl6pPr>
    <a:lvl7pPr marL="2438535" algn="l" defTabSz="812844" rtl="0" eaLnBrk="1" latinLnBrk="0" hangingPunct="1">
      <a:defRPr sz="1000" kern="1200">
        <a:solidFill>
          <a:schemeClr val="tx1"/>
        </a:solidFill>
        <a:latin typeface="+mn-lt"/>
        <a:ea typeface="+mn-ea"/>
        <a:cs typeface="+mn-cs"/>
      </a:defRPr>
    </a:lvl7pPr>
    <a:lvl8pPr marL="2844959" algn="l" defTabSz="812844" rtl="0" eaLnBrk="1" latinLnBrk="0" hangingPunct="1">
      <a:defRPr sz="1000" kern="1200">
        <a:solidFill>
          <a:schemeClr val="tx1"/>
        </a:solidFill>
        <a:latin typeface="+mn-lt"/>
        <a:ea typeface="+mn-ea"/>
        <a:cs typeface="+mn-cs"/>
      </a:defRPr>
    </a:lvl8pPr>
    <a:lvl9pPr marL="3251380" algn="l" defTabSz="812844"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15364" name="Slide Number Placeholder 3"/>
          <p:cNvSpPr>
            <a:spLocks noGrp="1"/>
          </p:cNvSpPr>
          <p:nvPr>
            <p:ph type="sldNum" sz="quarter" idx="5"/>
          </p:nvPr>
        </p:nvSpPr>
        <p:spPr bwMode="auto">
          <a:noFill/>
          <a:ln>
            <a:miter lim="800000"/>
            <a:headEnd/>
            <a:tailEnd/>
          </a:ln>
        </p:spPr>
        <p:txBody>
          <a:bodyPr/>
          <a:lstStyle/>
          <a:p>
            <a:fld id="{A91BDAE9-8DD2-1D40-B030-1DEE280F06BE}"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39940" name="Slide Number Placeholder 3"/>
          <p:cNvSpPr>
            <a:spLocks noGrp="1"/>
          </p:cNvSpPr>
          <p:nvPr>
            <p:ph type="sldNum" sz="quarter" idx="5"/>
          </p:nvPr>
        </p:nvSpPr>
        <p:spPr bwMode="auto">
          <a:noFill/>
          <a:ln>
            <a:miter lim="800000"/>
            <a:headEnd/>
            <a:tailEnd/>
          </a:ln>
        </p:spPr>
        <p:txBody>
          <a:bodyPr/>
          <a:lstStyle/>
          <a:p>
            <a:fld id="{039BA631-38C6-254A-AE70-A90DE6E1FE7B}" type="slidenum">
              <a:rPr lang="en-US">
                <a:solidFill>
                  <a:srgbClr val="000000"/>
                </a:solidFill>
              </a:rPr>
              <a:pPr/>
              <a:t>15</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1508" name="Slide Number Placeholder 3"/>
          <p:cNvSpPr>
            <a:spLocks noGrp="1"/>
          </p:cNvSpPr>
          <p:nvPr>
            <p:ph type="sldNum" sz="quarter" idx="5"/>
          </p:nvPr>
        </p:nvSpPr>
        <p:spPr bwMode="auto">
          <a:noFill/>
          <a:ln>
            <a:miter lim="800000"/>
            <a:headEnd/>
            <a:tailEnd/>
          </a:ln>
        </p:spPr>
        <p:txBody>
          <a:bodyPr/>
          <a:lstStyle/>
          <a:p>
            <a:fld id="{0E6846C3-2D3C-5742-83DE-66ADFC79AFBB}" type="slidenum">
              <a:rPr lang="en-US"/>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19460" name="Slide Number Placeholder 3"/>
          <p:cNvSpPr>
            <a:spLocks noGrp="1"/>
          </p:cNvSpPr>
          <p:nvPr>
            <p:ph type="sldNum" sz="quarter" idx="5"/>
          </p:nvPr>
        </p:nvSpPr>
        <p:spPr bwMode="auto">
          <a:noFill/>
          <a:ln>
            <a:miter lim="800000"/>
            <a:headEnd/>
            <a:tailEnd/>
          </a:ln>
        </p:spPr>
        <p:txBody>
          <a:bodyPr/>
          <a:lstStyle/>
          <a:p>
            <a:fld id="{89708BDD-0FE1-0A45-92CE-4521A47380CB}" type="slidenum">
              <a:rPr lang="en-US">
                <a:solidFill>
                  <a:srgbClr val="000000"/>
                </a:solidFill>
              </a:rPr>
              <a:pPr/>
              <a:t>17</a:t>
            </a:fld>
            <a:endParaRPr 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3556" name="Slide Number Placeholder 3"/>
          <p:cNvSpPr>
            <a:spLocks noGrp="1"/>
          </p:cNvSpPr>
          <p:nvPr>
            <p:ph type="sldNum" sz="quarter" idx="5"/>
          </p:nvPr>
        </p:nvSpPr>
        <p:spPr bwMode="auto">
          <a:noFill/>
          <a:ln>
            <a:miter lim="800000"/>
            <a:headEnd/>
            <a:tailEnd/>
          </a:ln>
        </p:spPr>
        <p:txBody>
          <a:bodyPr/>
          <a:lstStyle/>
          <a:p>
            <a:fld id="{28E0EB2C-BDAB-D442-A31F-FEA55E7C975B}" type="slidenum">
              <a:rPr lang="en-US"/>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35844" name="Slide Number Placeholder 3"/>
          <p:cNvSpPr>
            <a:spLocks noGrp="1"/>
          </p:cNvSpPr>
          <p:nvPr>
            <p:ph type="sldNum" sz="quarter" idx="5"/>
          </p:nvPr>
        </p:nvSpPr>
        <p:spPr bwMode="auto">
          <a:noFill/>
          <a:ln>
            <a:miter lim="800000"/>
            <a:headEnd/>
            <a:tailEnd/>
          </a:ln>
        </p:spPr>
        <p:txBody>
          <a:bodyPr/>
          <a:lstStyle/>
          <a:p>
            <a:fld id="{051DBE08-880F-964E-A13E-6EB9350269CE}"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37892" name="Slide Number Placeholder 3"/>
          <p:cNvSpPr>
            <a:spLocks noGrp="1"/>
          </p:cNvSpPr>
          <p:nvPr>
            <p:ph type="sldNum" sz="quarter" idx="5"/>
          </p:nvPr>
        </p:nvSpPr>
        <p:spPr bwMode="auto">
          <a:noFill/>
          <a:ln>
            <a:miter lim="800000"/>
            <a:headEnd/>
            <a:tailEnd/>
          </a:ln>
        </p:spPr>
        <p:txBody>
          <a:bodyPr/>
          <a:lstStyle/>
          <a:p>
            <a:fld id="{556F9501-3639-DE43-AFBA-F0F145536F17}" type="slidenum">
              <a:rPr lang="en-US">
                <a:solidFill>
                  <a:srgbClr val="000000"/>
                </a:solidFill>
              </a:rPr>
              <a:pPr/>
              <a:t>20</a:t>
            </a:fld>
            <a:endParaRPr 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1988" name="Slide Number Placeholder 3"/>
          <p:cNvSpPr>
            <a:spLocks noGrp="1"/>
          </p:cNvSpPr>
          <p:nvPr>
            <p:ph type="sldNum" sz="quarter" idx="5"/>
          </p:nvPr>
        </p:nvSpPr>
        <p:spPr bwMode="auto">
          <a:noFill/>
          <a:ln>
            <a:miter lim="800000"/>
            <a:headEnd/>
            <a:tailEnd/>
          </a:ln>
        </p:spPr>
        <p:txBody>
          <a:bodyPr/>
          <a:lstStyle/>
          <a:p>
            <a:fld id="{E1788805-30A4-6743-B195-55259EAF1C4E}"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4036" name="Slide Number Placeholder 3"/>
          <p:cNvSpPr>
            <a:spLocks noGrp="1"/>
          </p:cNvSpPr>
          <p:nvPr>
            <p:ph type="sldNum" sz="quarter" idx="5"/>
          </p:nvPr>
        </p:nvSpPr>
        <p:spPr bwMode="auto">
          <a:noFill/>
          <a:ln>
            <a:miter lim="800000"/>
            <a:headEnd/>
            <a:tailEnd/>
          </a:ln>
        </p:spPr>
        <p:txBody>
          <a:bodyPr/>
          <a:lstStyle/>
          <a:p>
            <a:fld id="{1F7CA17A-F197-9B40-AC91-DD6968C2679E}" type="slidenum">
              <a:rPr lang="en-US"/>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4276" name="Slide Number Placeholder 3"/>
          <p:cNvSpPr>
            <a:spLocks noGrp="1"/>
          </p:cNvSpPr>
          <p:nvPr>
            <p:ph type="sldNum" sz="quarter" idx="5"/>
          </p:nvPr>
        </p:nvSpPr>
        <p:spPr bwMode="auto">
          <a:noFill/>
          <a:ln>
            <a:miter lim="800000"/>
            <a:headEnd/>
            <a:tailEnd/>
          </a:ln>
        </p:spPr>
        <p:txBody>
          <a:bodyPr/>
          <a:lstStyle/>
          <a:p>
            <a:fld id="{DD39D48C-82F4-ED42-95AF-A650ED943422}"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8700FBEE-8466-1044-B2F0-E7C351E61D99}" type="slidenum">
              <a:rPr lang="en-US"/>
              <a:pPr/>
              <a:t>25</a:t>
            </a:fld>
            <a:endParaRPr lang="en-US"/>
          </a:p>
        </p:txBody>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60420" name="Slide Image Placeholder 7"/>
          <p:cNvSpPr>
            <a:spLocks noGrp="1" noRot="1" noChangeAspect="1" noTextEdit="1"/>
          </p:cNvSpPr>
          <p:nvPr>
            <p:ph type="sldImg"/>
          </p:nvPr>
        </p:nvSpPr>
        <p:spPr bwMode="auto">
          <a:xfrm>
            <a:off x="1538288" y="828675"/>
            <a:ext cx="3729037" cy="2797175"/>
          </a:xfrm>
          <a:noFill/>
          <a:ln>
            <a:solidFill>
              <a:srgbClr val="000000"/>
            </a:solidFill>
            <a:miter lim="800000"/>
            <a:headEnd/>
            <a:tailEn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fld id="{8700FBEE-8466-1044-B2F0-E7C351E61D99}" type="slidenum">
              <a:rPr lang="en-US"/>
              <a:pPr/>
              <a:t>26</a:t>
            </a:fld>
            <a:endParaRPr lang="en-US"/>
          </a:p>
        </p:txBody>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60420" name="Slide Image Placeholder 7"/>
          <p:cNvSpPr>
            <a:spLocks noGrp="1" noRot="1" noChangeAspect="1" noTextEdit="1"/>
          </p:cNvSpPr>
          <p:nvPr>
            <p:ph type="sldImg"/>
          </p:nvPr>
        </p:nvSpPr>
        <p:spPr bwMode="auto">
          <a:xfrm>
            <a:off x="1538288" y="828675"/>
            <a:ext cx="3729037" cy="2797175"/>
          </a:xfrm>
          <a:noFill/>
          <a:ln>
            <a:solidFill>
              <a:srgbClr val="000000"/>
            </a:solidFill>
            <a:miter lim="800000"/>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1538288" y="828675"/>
            <a:ext cx="3729037" cy="2795588"/>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996A0007-1D06-FC43-9CD5-458CAC271F11}"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7260" y="2539893"/>
            <a:ext cx="8266176" cy="996229"/>
          </a:xfrm>
        </p:spPr>
        <p:txBody>
          <a:bodyPr/>
          <a:lstStyle>
            <a:lvl1pPr>
              <a:defRPr sz="3000"/>
            </a:lvl1pPr>
          </a:lstStyle>
          <a:p>
            <a:r>
              <a:rPr lang="en-US" smtClean="0"/>
              <a:t>Click to edit Master title style</a:t>
            </a:r>
            <a:endParaRPr lang="en-US"/>
          </a:p>
        </p:txBody>
      </p:sp>
      <p:sp>
        <p:nvSpPr>
          <p:cNvPr id="3" name="Slide Number Placeholder 6"/>
          <p:cNvSpPr>
            <a:spLocks noGrp="1"/>
          </p:cNvSpPr>
          <p:nvPr>
            <p:ph type="sldNum" sz="quarter" idx="10"/>
          </p:nvPr>
        </p:nvSpPr>
        <p:spPr>
          <a:xfrm>
            <a:off x="7914840" y="6477000"/>
            <a:ext cx="1138089" cy="260350"/>
          </a:xfrm>
          <a:prstGeom prst="rect">
            <a:avLst/>
          </a:prstGeom>
        </p:spPr>
        <p:txBody>
          <a:bodyPr lIns="38396" tIns="19198" rIns="38396" bIns="19198"/>
          <a:lstStyle>
            <a:lvl1pPr>
              <a:defRPr/>
            </a:lvl1pPr>
          </a:lstStyle>
          <a:p>
            <a:pPr>
              <a:defRPr/>
            </a:pPr>
            <a:fld id="{AE558A41-3F7A-6346-AC4E-9B003B28507C}"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6"/>
          <p:cNvSpPr>
            <a:spLocks noGrp="1"/>
          </p:cNvSpPr>
          <p:nvPr>
            <p:ph type="sldNum" sz="quarter" idx="10"/>
          </p:nvPr>
        </p:nvSpPr>
        <p:spPr>
          <a:xfrm>
            <a:off x="7914840" y="6477000"/>
            <a:ext cx="1138089" cy="260350"/>
          </a:xfrm>
          <a:prstGeom prst="rect">
            <a:avLst/>
          </a:prstGeom>
        </p:spPr>
        <p:txBody>
          <a:bodyPr lIns="38396" tIns="19198" rIns="38396" bIns="19198"/>
          <a:lstStyle>
            <a:lvl1pPr>
              <a:defRPr/>
            </a:lvl1pPr>
          </a:lstStyle>
          <a:p>
            <a:pPr>
              <a:defRPr/>
            </a:pPr>
            <a:fld id="{04555F78-1310-1E4C-8988-20AB07E17166}" type="slidenum">
              <a:rPr lang="en-US"/>
              <a:pPr>
                <a:defRPr/>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
            <a:ext cx="9144000" cy="6321277"/>
          </a:xfrm>
        </p:spPr>
        <p:txBody>
          <a:bodyPr/>
          <a:lstStyle/>
          <a:p>
            <a:pPr lvl="0"/>
            <a:r>
              <a:rPr lang="en-US" smtClean="0"/>
              <a:t>Click to edit Master text styles</a:t>
            </a:r>
          </a:p>
        </p:txBody>
      </p:sp>
      <p:sp>
        <p:nvSpPr>
          <p:cNvPr id="4" name="Slide Number Placeholder 6"/>
          <p:cNvSpPr>
            <a:spLocks noGrp="1"/>
          </p:cNvSpPr>
          <p:nvPr>
            <p:ph type="sldNum" sz="quarter" idx="10"/>
          </p:nvPr>
        </p:nvSpPr>
        <p:spPr>
          <a:xfrm>
            <a:off x="7914840" y="6477000"/>
            <a:ext cx="1138089" cy="260350"/>
          </a:xfrm>
          <a:prstGeom prst="rect">
            <a:avLst/>
          </a:prstGeom>
        </p:spPr>
        <p:txBody>
          <a:bodyPr lIns="38396" tIns="19198" rIns="38396" bIns="19198"/>
          <a:lstStyle>
            <a:lvl1pPr>
              <a:defRPr/>
            </a:lvl1pPr>
          </a:lstStyle>
          <a:p>
            <a:pPr>
              <a:defRPr/>
            </a:pPr>
            <a:fld id="{07CF3FCF-06D7-E741-AF4D-69867D9E46F1}" type="slidenum">
              <a:rPr lang="en-US"/>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20624" y="1508760"/>
            <a:ext cx="4023360" cy="4709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1"/>
          </p:nvPr>
        </p:nvSpPr>
        <p:spPr>
          <a:xfrm>
            <a:off x="4617720" y="1524000"/>
            <a:ext cx="4069080" cy="4709160"/>
          </a:xfrm>
        </p:spPr>
        <p:txBody>
          <a:bodyPr/>
          <a:lstStyle/>
          <a:p>
            <a:pPr lvl="0"/>
            <a:r>
              <a:rPr lang="en-US" smtClean="0"/>
              <a:t>Click to edit Master text styles</a:t>
            </a:r>
          </a:p>
        </p:txBody>
      </p:sp>
      <p:sp>
        <p:nvSpPr>
          <p:cNvPr id="5" name="Slide Number Placeholder 6"/>
          <p:cNvSpPr>
            <a:spLocks noGrp="1"/>
          </p:cNvSpPr>
          <p:nvPr>
            <p:ph type="sldNum" sz="quarter" idx="12"/>
          </p:nvPr>
        </p:nvSpPr>
        <p:spPr>
          <a:xfrm>
            <a:off x="7914840" y="6477000"/>
            <a:ext cx="1138089" cy="260350"/>
          </a:xfrm>
          <a:prstGeom prst="rect">
            <a:avLst/>
          </a:prstGeom>
        </p:spPr>
        <p:txBody>
          <a:bodyPr lIns="38396" tIns="19198" rIns="38396" bIns="19198"/>
          <a:lstStyle>
            <a:lvl1pPr>
              <a:defRPr/>
            </a:lvl1pPr>
          </a:lstStyle>
          <a:p>
            <a:pPr>
              <a:defRPr/>
            </a:pPr>
            <a:fld id="{70E35A4B-3F1B-2741-BFD4-BE221D79227F}"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ext and Content">
    <p:spTree>
      <p:nvGrpSpPr>
        <p:cNvPr id="1" name=""/>
        <p:cNvGrpSpPr/>
        <p:nvPr/>
      </p:nvGrpSpPr>
      <p:grpSpPr>
        <a:xfrm>
          <a:off x="0" y="0"/>
          <a:ext cx="0" cy="0"/>
          <a:chOff x="0" y="0"/>
          <a:chExt cx="0" cy="0"/>
        </a:xfrm>
      </p:grpSpPr>
      <p:sp>
        <p:nvSpPr>
          <p:cNvPr id="5" name="Slide Number Placeholder 6"/>
          <p:cNvSpPr txBox="1">
            <a:spLocks/>
          </p:cNvSpPr>
          <p:nvPr userDrawn="1"/>
        </p:nvSpPr>
        <p:spPr>
          <a:xfrm>
            <a:off x="7914840" y="6477000"/>
            <a:ext cx="1138089" cy="260350"/>
          </a:xfrm>
          <a:prstGeom prst="rect">
            <a:avLst/>
          </a:prstGeom>
        </p:spPr>
        <p:txBody>
          <a:bodyPr lIns="38396" tIns="19198" rIns="38396" bIns="19198" anchor="ctr">
            <a:prstTxWarp prst="textNoShape">
              <a:avLst/>
            </a:prstTxWarp>
          </a:bodyPr>
          <a:lstStyle/>
          <a:p>
            <a:pPr algn="r">
              <a:defRPr/>
            </a:pPr>
            <a:fld id="{0EE8F7FE-AB04-4548-9244-4414982C3C6C}" type="slidenum">
              <a:rPr lang="en-US" sz="600">
                <a:solidFill>
                  <a:srgbClr val="FFFFFF"/>
                </a:solidFill>
              </a:rPr>
              <a:pPr algn="r">
                <a:defRPr/>
              </a:pPr>
              <a:t>‹#›</a:t>
            </a:fld>
            <a:endParaRPr lang="en-US" sz="600" dirty="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0"/>
          </p:nvPr>
        </p:nvSpPr>
        <p:spPr>
          <a:xfrm>
            <a:off x="424132" y="1510412"/>
            <a:ext cx="4067808" cy="47111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1"/>
          </p:nvPr>
        </p:nvSpPr>
        <p:spPr>
          <a:xfrm>
            <a:off x="4625552" y="1510412"/>
            <a:ext cx="4069950" cy="47133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4"/>
          <p:cNvSpPr>
            <a:spLocks noGrp="1"/>
          </p:cNvSpPr>
          <p:nvPr>
            <p:ph type="sldNum" sz="quarter" idx="12"/>
          </p:nvPr>
        </p:nvSpPr>
        <p:spPr>
          <a:xfrm>
            <a:off x="4357716" y="6401594"/>
            <a:ext cx="366069" cy="365919"/>
          </a:xfrm>
          <a:prstGeom prst="rect">
            <a:avLst/>
          </a:prstGeom>
        </p:spPr>
        <p:txBody>
          <a:bodyPr lIns="64255" tIns="32127" rIns="64255" bIns="32127" anchor="t"/>
          <a:lstStyle>
            <a:lvl1pPr>
              <a:defRPr sz="800"/>
            </a:lvl1pPr>
          </a:lstStyle>
          <a:p>
            <a:pPr>
              <a:defRPr/>
            </a:pPr>
            <a:fld id="{4065DCCD-C0A2-F64A-8323-A3E8330EEAE4}"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7260" y="2538778"/>
            <a:ext cx="8266176" cy="996229"/>
          </a:xfrm>
        </p:spPr>
        <p:txBody>
          <a:bodyPr/>
          <a:lstStyle/>
          <a:p>
            <a:r>
              <a:rPr lang="en-US" smtClean="0"/>
              <a:t>Click to edit Master title style</a:t>
            </a:r>
            <a:endParaRPr lang="en-US"/>
          </a:p>
        </p:txBody>
      </p:sp>
      <p:sp>
        <p:nvSpPr>
          <p:cNvPr id="3" name="Slide Number Placeholder 6"/>
          <p:cNvSpPr>
            <a:spLocks noGrp="1"/>
          </p:cNvSpPr>
          <p:nvPr>
            <p:ph type="sldNum" sz="quarter" idx="10"/>
          </p:nvPr>
        </p:nvSpPr>
        <p:spPr>
          <a:xfrm>
            <a:off x="7914840" y="6477000"/>
            <a:ext cx="1138089" cy="260350"/>
          </a:xfrm>
          <a:prstGeom prst="rect">
            <a:avLst/>
          </a:prstGeom>
        </p:spPr>
        <p:txBody>
          <a:bodyPr lIns="38396" tIns="19198" rIns="38396" bIns="19198"/>
          <a:lstStyle>
            <a:lvl1pPr>
              <a:defRPr/>
            </a:lvl1pPr>
          </a:lstStyle>
          <a:p>
            <a:pPr>
              <a:defRPr/>
            </a:pPr>
            <a:fld id="{72ECF0DA-098F-624F-AD48-99A40E689147}"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6"/>
          <p:cNvSpPr>
            <a:spLocks noGrp="1"/>
          </p:cNvSpPr>
          <p:nvPr>
            <p:ph type="sldNum" sz="quarter" idx="10"/>
          </p:nvPr>
        </p:nvSpPr>
        <p:spPr>
          <a:xfrm>
            <a:off x="7914840" y="6477000"/>
            <a:ext cx="1138089" cy="260350"/>
          </a:xfrm>
          <a:prstGeom prst="rect">
            <a:avLst/>
          </a:prstGeom>
        </p:spPr>
        <p:txBody>
          <a:bodyPr lIns="38396" tIns="19198" rIns="38396" bIns="19198"/>
          <a:lstStyle>
            <a:lvl1pPr>
              <a:defRPr/>
            </a:lvl1pPr>
          </a:lstStyle>
          <a:p>
            <a:pPr>
              <a:defRPr/>
            </a:pPr>
            <a:fld id="{A9CEE22F-1365-7C45-8483-4ADCD0F57962}"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
            <a:ext cx="9144000" cy="6321277"/>
          </a:xfrm>
        </p:spPr>
        <p:txBody>
          <a:bodyPr/>
          <a:lstStyle/>
          <a:p>
            <a:pPr lvl="0"/>
            <a:r>
              <a:rPr lang="en-US" smtClean="0"/>
              <a:t>Click to edit Master text styles</a:t>
            </a:r>
          </a:p>
        </p:txBody>
      </p:sp>
      <p:sp>
        <p:nvSpPr>
          <p:cNvPr id="4" name="Slide Number Placeholder 6"/>
          <p:cNvSpPr>
            <a:spLocks noGrp="1"/>
          </p:cNvSpPr>
          <p:nvPr>
            <p:ph type="sldNum" sz="quarter" idx="10"/>
          </p:nvPr>
        </p:nvSpPr>
        <p:spPr>
          <a:xfrm>
            <a:off x="7914840" y="6477000"/>
            <a:ext cx="1138089" cy="260350"/>
          </a:xfrm>
          <a:prstGeom prst="rect">
            <a:avLst/>
          </a:prstGeom>
        </p:spPr>
        <p:txBody>
          <a:bodyPr lIns="38396" tIns="19198" rIns="38396" bIns="19198"/>
          <a:lstStyle>
            <a:lvl1pPr>
              <a:defRPr/>
            </a:lvl1pPr>
          </a:lstStyle>
          <a:p>
            <a:pPr>
              <a:defRPr/>
            </a:pPr>
            <a:fld id="{35905A8A-E148-5047-84D8-8860B670DD24}"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20624" y="1508760"/>
            <a:ext cx="4023360" cy="4709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1"/>
          </p:nvPr>
        </p:nvSpPr>
        <p:spPr>
          <a:xfrm>
            <a:off x="4617720" y="1524000"/>
            <a:ext cx="4069080" cy="4709160"/>
          </a:xfrm>
        </p:spPr>
        <p:txBody>
          <a:bodyPr/>
          <a:lstStyle/>
          <a:p>
            <a:pPr lvl="0"/>
            <a:r>
              <a:rPr lang="en-US" smtClean="0"/>
              <a:t>Click to edit Master text styles</a:t>
            </a:r>
          </a:p>
        </p:txBody>
      </p:sp>
      <p:sp>
        <p:nvSpPr>
          <p:cNvPr id="5" name="Slide Number Placeholder 6"/>
          <p:cNvSpPr>
            <a:spLocks noGrp="1"/>
          </p:cNvSpPr>
          <p:nvPr>
            <p:ph type="sldNum" sz="quarter" idx="12"/>
          </p:nvPr>
        </p:nvSpPr>
        <p:spPr>
          <a:xfrm>
            <a:off x="7914840" y="6477000"/>
            <a:ext cx="1138089" cy="260350"/>
          </a:xfrm>
          <a:prstGeom prst="rect">
            <a:avLst/>
          </a:prstGeom>
        </p:spPr>
        <p:txBody>
          <a:bodyPr lIns="38396" tIns="19198" rIns="38396" bIns="19198"/>
          <a:lstStyle>
            <a:lvl1pPr>
              <a:defRPr/>
            </a:lvl1pPr>
          </a:lstStyle>
          <a:p>
            <a:pPr>
              <a:defRPr/>
            </a:pPr>
            <a:fld id="{27620437-3135-3344-A875-A9C2FE5FF317}"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29164" y="0"/>
            <a:ext cx="8266028" cy="996156"/>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Arial" charset="0"/>
              </a:rPr>
              <a:t>Click to edit Master title style</a:t>
            </a:r>
            <a:endParaRPr lang="en-US">
              <a:sym typeface="Arial" charset="0"/>
            </a:endParaRPr>
          </a:p>
        </p:txBody>
      </p:sp>
      <p:sp>
        <p:nvSpPr>
          <p:cNvPr id="1027" name="Rectangle 2"/>
          <p:cNvSpPr>
            <a:spLocks noGrp="1" noChangeArrowheads="1"/>
          </p:cNvSpPr>
          <p:nvPr>
            <p:ph type="body" idx="1"/>
          </p:nvPr>
        </p:nvSpPr>
        <p:spPr bwMode="auto">
          <a:xfrm>
            <a:off x="417260" y="1508919"/>
            <a:ext cx="8266028" cy="4709319"/>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endParaRPr lang="en-US">
              <a:sym typeface="Arial" charset="0"/>
            </a:endParaRPr>
          </a:p>
        </p:txBody>
      </p:sp>
      <p:sp>
        <p:nvSpPr>
          <p:cNvPr id="11" name="Rectangle 10"/>
          <p:cNvSpPr/>
          <p:nvPr/>
        </p:nvSpPr>
        <p:spPr bwMode="auto">
          <a:xfrm>
            <a:off x="0" y="6362700"/>
            <a:ext cx="9144000" cy="495300"/>
          </a:xfrm>
          <a:prstGeom prst="rect">
            <a:avLst/>
          </a:prstGeom>
          <a:solidFill>
            <a:schemeClr val="tx1"/>
          </a:solidFill>
          <a:ln w="25400" cap="flat" cmpd="sng" algn="ctr">
            <a:solidFill>
              <a:srgbClr val="000000"/>
            </a:solidFill>
            <a:prstDash val="solid"/>
            <a:round/>
            <a:headEnd type="none" w="med" len="med"/>
            <a:tailEnd type="none" w="med" len="med"/>
          </a:ln>
          <a:effectLst/>
        </p:spPr>
        <p:txBody>
          <a:bodyPr lIns="38396" tIns="19198" rIns="38396" bIns="19198">
            <a:prstTxWarp prst="textNoShape">
              <a:avLst/>
            </a:prstTxWarp>
          </a:bodyPr>
          <a:lstStyle/>
          <a:p>
            <a:pPr algn="ctr" defTabSz="383957">
              <a:defRPr/>
            </a:pPr>
            <a:endParaRPr lang="en-US" sz="1300" baseline="-25000" dirty="0">
              <a:solidFill>
                <a:srgbClr val="000000"/>
              </a:solidFill>
              <a:latin typeface="Gill Sans" charset="0"/>
              <a:sym typeface="Gill Sans" charset="0"/>
            </a:endParaRPr>
          </a:p>
        </p:txBody>
      </p:sp>
      <p:pic>
        <p:nvPicPr>
          <p:cNvPr id="7" name="Picture 6" descr="Logo-name_(color).jpg"/>
          <p:cNvPicPr>
            <a:picLocks noChangeAspect="1"/>
          </p:cNvPicPr>
          <p:nvPr userDrawn="1"/>
        </p:nvPicPr>
        <p:blipFill>
          <a:blip r:embed="rId8" cstate="print"/>
          <a:stretch>
            <a:fillRect/>
          </a:stretch>
        </p:blipFill>
        <p:spPr>
          <a:xfrm>
            <a:off x="304800" y="6398078"/>
            <a:ext cx="990600" cy="412750"/>
          </a:xfrm>
          <a:prstGeom prst="rect">
            <a:avLst/>
          </a:prstGeom>
        </p:spPr>
      </p:pic>
    </p:spTree>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8" r:id="rId5"/>
  </p:sldLayoutIdLst>
  <p:transition/>
  <p:timing>
    <p:tnLst>
      <p:par>
        <p:cTn id="1" dur="indefinite" restart="never" nodeType="tmRoot"/>
      </p:par>
    </p:tnLst>
  </p:timing>
  <p:txStyles>
    <p:titleStyle>
      <a:lvl1pPr algn="l" rtl="0" eaLnBrk="1" fontAlgn="base" hangingPunct="1">
        <a:spcBef>
          <a:spcPct val="0"/>
        </a:spcBef>
        <a:spcAft>
          <a:spcPct val="0"/>
        </a:spcAft>
        <a:defRPr sz="2500" b="1">
          <a:solidFill>
            <a:srgbClr val="FFFFFF"/>
          </a:solidFill>
          <a:latin typeface="+mj-lt"/>
          <a:ea typeface="ＭＳ Ｐゴシック" charset="-128"/>
          <a:cs typeface="ＭＳ Ｐゴシック" charset="-128"/>
          <a:sym typeface="Arial" charset="0"/>
        </a:defRPr>
      </a:lvl1pPr>
      <a:lvl2pPr algn="l" rtl="0" eaLnBrk="1" fontAlgn="base" hangingPunct="1">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2pPr>
      <a:lvl3pPr algn="l" rtl="0" eaLnBrk="1" fontAlgn="base" hangingPunct="1">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3pPr>
      <a:lvl4pPr algn="l" rtl="0" eaLnBrk="1" fontAlgn="base" hangingPunct="1">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4pPr>
      <a:lvl5pPr algn="l" rtl="0" eaLnBrk="1" fontAlgn="base" hangingPunct="1">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5pPr>
      <a:lvl6pPr marL="28580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6pPr>
      <a:lvl7pPr marL="57160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7pPr>
      <a:lvl8pPr marL="85740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8pPr>
      <a:lvl9pPr marL="114320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9pPr>
    </p:titleStyle>
    <p:bodyStyle>
      <a:lvl1pPr marL="177313" indent="-177313" algn="l" rtl="0" eaLnBrk="1" fontAlgn="base" hangingPunct="1">
        <a:spcBef>
          <a:spcPts val="310"/>
        </a:spcBef>
        <a:spcAft>
          <a:spcPct val="0"/>
        </a:spcAft>
        <a:buClr>
          <a:srgbClr val="FFFFFF"/>
        </a:buClr>
        <a:buSzPct val="80000"/>
        <a:buFont typeface="Wingdings" charset="2"/>
        <a:buChar char="§"/>
        <a:defRPr sz="2000">
          <a:solidFill>
            <a:srgbClr val="FFFFFF"/>
          </a:solidFill>
          <a:latin typeface="+mn-lt"/>
          <a:ea typeface="ＭＳ Ｐゴシック" charset="-128"/>
          <a:cs typeface="ＭＳ Ｐゴシック" charset="-128"/>
          <a:sym typeface="Arial" charset="0"/>
        </a:defRPr>
      </a:lvl1pPr>
      <a:lvl2pPr marL="354627" indent="-177313" algn="l" rtl="0" eaLnBrk="1" fontAlgn="base" hangingPunct="1">
        <a:spcBef>
          <a:spcPts val="310"/>
        </a:spcBef>
        <a:spcAft>
          <a:spcPct val="0"/>
        </a:spcAft>
        <a:buClr>
          <a:srgbClr val="FFFFFF"/>
        </a:buClr>
        <a:buSzPct val="80000"/>
        <a:buFont typeface="Wingdings" charset="2"/>
        <a:buChar char="§"/>
        <a:defRPr sz="1800">
          <a:solidFill>
            <a:srgbClr val="FFFFFF"/>
          </a:solidFill>
          <a:latin typeface="+mn-lt"/>
          <a:ea typeface="ＭＳ Ｐゴシック" charset="-128"/>
          <a:cs typeface="+mn-cs"/>
          <a:sym typeface="Arial" charset="0"/>
        </a:defRPr>
      </a:lvl2pPr>
      <a:lvl3pPr marL="567936" indent="-159316" algn="l" rtl="0" eaLnBrk="1" fontAlgn="base" hangingPunct="1">
        <a:spcBef>
          <a:spcPts val="252"/>
        </a:spcBef>
        <a:spcAft>
          <a:spcPct val="0"/>
        </a:spcAft>
        <a:buClr>
          <a:srgbClr val="FFFFFF"/>
        </a:buClr>
        <a:buSzPct val="80000"/>
        <a:buFont typeface="Wingdings" charset="2"/>
        <a:buChar char="§"/>
        <a:defRPr sz="1500">
          <a:solidFill>
            <a:srgbClr val="FFFFFF"/>
          </a:solidFill>
          <a:latin typeface="+mn-lt"/>
          <a:ea typeface="ＭＳ Ｐゴシック" charset="-128"/>
          <a:cs typeface="+mn-cs"/>
          <a:sym typeface="Arial" charset="0"/>
        </a:defRPr>
      </a:lvl3pPr>
      <a:lvl4pPr marL="888566" indent="-142651" algn="l" rtl="0" eaLnBrk="1" fontAlgn="base" hangingPunct="1">
        <a:spcBef>
          <a:spcPts val="189"/>
        </a:spcBef>
        <a:spcAft>
          <a:spcPct val="0"/>
        </a:spcAft>
        <a:buClr>
          <a:srgbClr val="FFFFFF"/>
        </a:buClr>
        <a:buSzPct val="80000"/>
        <a:buFont typeface="Wingdings" charset="2"/>
        <a:buChar char="§"/>
        <a:defRPr sz="1300">
          <a:solidFill>
            <a:srgbClr val="FFFFFF"/>
          </a:solidFill>
          <a:latin typeface="+mn-lt"/>
          <a:ea typeface="ＭＳ Ｐゴシック" charset="-128"/>
          <a:cs typeface="+mn-cs"/>
          <a:sym typeface="Arial" charset="0"/>
        </a:defRPr>
      </a:lvl4pPr>
      <a:lvl5pPr marL="1173201" indent="-128652" algn="l" rtl="0" eaLnBrk="1" fontAlgn="base" hangingPunct="1">
        <a:spcBef>
          <a:spcPts val="189"/>
        </a:spcBef>
        <a:spcAft>
          <a:spcPct val="0"/>
        </a:spcAft>
        <a:buClr>
          <a:srgbClr val="FFFFFF"/>
        </a:buClr>
        <a:buSzPct val="80000"/>
        <a:buFont typeface="Wingdings" charset="2"/>
        <a:buChar char="§"/>
        <a:defRPr sz="1300">
          <a:solidFill>
            <a:srgbClr val="FFFFFF"/>
          </a:solidFill>
          <a:latin typeface="+mn-lt"/>
          <a:ea typeface="ＭＳ Ｐゴシック" charset="-128"/>
          <a:cs typeface="+mn-cs"/>
          <a:sym typeface="Arial" charset="0"/>
        </a:defRPr>
      </a:lvl5pPr>
      <a:lvl6pPr marL="1459765" indent="-129008"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6pPr>
      <a:lvl7pPr marL="1745565" indent="-129008"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7pPr>
      <a:lvl8pPr marL="2031366" indent="-129008"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8pPr>
      <a:lvl9pPr marL="2317166" indent="-129008"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9pPr>
    </p:bodyStyle>
    <p:otherStyle>
      <a:defPPr>
        <a:defRPr lang="en-US"/>
      </a:defPPr>
      <a:lvl1pPr marL="0" algn="l" defTabSz="571601" rtl="0" eaLnBrk="1" latinLnBrk="0" hangingPunct="1">
        <a:defRPr sz="1100" kern="1200">
          <a:solidFill>
            <a:schemeClr val="tx1"/>
          </a:solidFill>
          <a:latin typeface="+mn-lt"/>
          <a:ea typeface="+mn-ea"/>
          <a:cs typeface="+mn-cs"/>
        </a:defRPr>
      </a:lvl1pPr>
      <a:lvl2pPr marL="285801" algn="l" defTabSz="571601" rtl="0" eaLnBrk="1" latinLnBrk="0" hangingPunct="1">
        <a:defRPr sz="1100" kern="1200">
          <a:solidFill>
            <a:schemeClr val="tx1"/>
          </a:solidFill>
          <a:latin typeface="+mn-lt"/>
          <a:ea typeface="+mn-ea"/>
          <a:cs typeface="+mn-cs"/>
        </a:defRPr>
      </a:lvl2pPr>
      <a:lvl3pPr marL="571601" algn="l" defTabSz="571601" rtl="0" eaLnBrk="1" latinLnBrk="0" hangingPunct="1">
        <a:defRPr sz="1100" kern="1200">
          <a:solidFill>
            <a:schemeClr val="tx1"/>
          </a:solidFill>
          <a:latin typeface="+mn-lt"/>
          <a:ea typeface="+mn-ea"/>
          <a:cs typeface="+mn-cs"/>
        </a:defRPr>
      </a:lvl3pPr>
      <a:lvl4pPr marL="857401" algn="l" defTabSz="571601" rtl="0" eaLnBrk="1" latinLnBrk="0" hangingPunct="1">
        <a:defRPr sz="1100" kern="1200">
          <a:solidFill>
            <a:schemeClr val="tx1"/>
          </a:solidFill>
          <a:latin typeface="+mn-lt"/>
          <a:ea typeface="+mn-ea"/>
          <a:cs typeface="+mn-cs"/>
        </a:defRPr>
      </a:lvl4pPr>
      <a:lvl5pPr marL="1143201" algn="l" defTabSz="571601" rtl="0" eaLnBrk="1" latinLnBrk="0" hangingPunct="1">
        <a:defRPr sz="1100" kern="1200">
          <a:solidFill>
            <a:schemeClr val="tx1"/>
          </a:solidFill>
          <a:latin typeface="+mn-lt"/>
          <a:ea typeface="+mn-ea"/>
          <a:cs typeface="+mn-cs"/>
        </a:defRPr>
      </a:lvl5pPr>
      <a:lvl6pPr marL="1429001" algn="l" defTabSz="571601" rtl="0" eaLnBrk="1" latinLnBrk="0" hangingPunct="1">
        <a:defRPr sz="1100" kern="1200">
          <a:solidFill>
            <a:schemeClr val="tx1"/>
          </a:solidFill>
          <a:latin typeface="+mn-lt"/>
          <a:ea typeface="+mn-ea"/>
          <a:cs typeface="+mn-cs"/>
        </a:defRPr>
      </a:lvl6pPr>
      <a:lvl7pPr marL="1714802" algn="l" defTabSz="571601" rtl="0" eaLnBrk="1" latinLnBrk="0" hangingPunct="1">
        <a:defRPr sz="1100" kern="1200">
          <a:solidFill>
            <a:schemeClr val="tx1"/>
          </a:solidFill>
          <a:latin typeface="+mn-lt"/>
          <a:ea typeface="+mn-ea"/>
          <a:cs typeface="+mn-cs"/>
        </a:defRPr>
      </a:lvl7pPr>
      <a:lvl8pPr marL="2000603" algn="l" defTabSz="571601" rtl="0" eaLnBrk="1" latinLnBrk="0" hangingPunct="1">
        <a:defRPr sz="1100" kern="1200">
          <a:solidFill>
            <a:schemeClr val="tx1"/>
          </a:solidFill>
          <a:latin typeface="+mn-lt"/>
          <a:ea typeface="+mn-ea"/>
          <a:cs typeface="+mn-cs"/>
        </a:defRPr>
      </a:lvl8pPr>
      <a:lvl9pPr marL="2286402" algn="l" defTabSz="571601" rtl="0" eaLnBrk="1" latinLnBrk="0" hangingPunct="1">
        <a:defRPr sz="1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bwMode="auto">
          <a:xfrm>
            <a:off x="417260" y="256382"/>
            <a:ext cx="8266028" cy="996156"/>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a:sym typeface="Arial" charset="0"/>
              </a:rPr>
              <a:t>Click to edit Master title style</a:t>
            </a:r>
          </a:p>
        </p:txBody>
      </p:sp>
      <p:sp>
        <p:nvSpPr>
          <p:cNvPr id="7171" name="Rectangle 2"/>
          <p:cNvSpPr>
            <a:spLocks noGrp="1" noChangeArrowheads="1"/>
          </p:cNvSpPr>
          <p:nvPr>
            <p:ph type="body" idx="1"/>
          </p:nvPr>
        </p:nvSpPr>
        <p:spPr bwMode="auto">
          <a:xfrm>
            <a:off x="417260" y="1508919"/>
            <a:ext cx="8266028" cy="4709319"/>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 name="Rectangle 4"/>
          <p:cNvSpPr/>
          <p:nvPr/>
        </p:nvSpPr>
        <p:spPr bwMode="auto">
          <a:xfrm>
            <a:off x="0" y="6362700"/>
            <a:ext cx="9144000" cy="495300"/>
          </a:xfrm>
          <a:prstGeom prst="rect">
            <a:avLst/>
          </a:prstGeom>
          <a:solidFill>
            <a:schemeClr val="bg1"/>
          </a:solidFill>
          <a:ln w="25400" cap="flat" cmpd="sng" algn="ctr">
            <a:solidFill>
              <a:srgbClr val="000000"/>
            </a:solidFill>
            <a:prstDash val="solid"/>
            <a:round/>
            <a:headEnd type="none" w="med" len="med"/>
            <a:tailEnd type="none" w="med" len="med"/>
          </a:ln>
          <a:effectLst/>
        </p:spPr>
        <p:txBody>
          <a:bodyPr lIns="38396" tIns="19198" rIns="38396" bIns="19198">
            <a:prstTxWarp prst="textNoShape">
              <a:avLst/>
            </a:prstTxWarp>
          </a:bodyPr>
          <a:lstStyle/>
          <a:p>
            <a:pPr algn="ctr" defTabSz="383957">
              <a:defRPr/>
            </a:pPr>
            <a:endParaRPr lang="en-US" sz="1300" baseline="-25000" dirty="0">
              <a:solidFill>
                <a:srgbClr val="000000"/>
              </a:solidFill>
              <a:latin typeface="Gill Sans" charset="0"/>
              <a:sym typeface="Gill Sans" charset="0"/>
            </a:endParaRPr>
          </a:p>
        </p:txBody>
      </p:sp>
      <p:pic>
        <p:nvPicPr>
          <p:cNvPr id="6" name="Picture 5" descr="Logo-name_(color).jpg"/>
          <p:cNvPicPr>
            <a:picLocks noChangeAspect="1"/>
          </p:cNvPicPr>
          <p:nvPr userDrawn="1"/>
        </p:nvPicPr>
        <p:blipFill>
          <a:blip r:embed="rId6" cstate="print"/>
          <a:stretch>
            <a:fillRect/>
          </a:stretch>
        </p:blipFill>
        <p:spPr>
          <a:xfrm>
            <a:off x="304800" y="6398078"/>
            <a:ext cx="990600" cy="412750"/>
          </a:xfrm>
          <a:prstGeom prst="rect">
            <a:avLst/>
          </a:prstGeom>
        </p:spPr>
      </p:pic>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transition/>
  <p:txStyles>
    <p:titleStyle>
      <a:lvl1pPr algn="l" rtl="0" eaLnBrk="0" fontAlgn="base" hangingPunct="0">
        <a:spcBef>
          <a:spcPct val="0"/>
        </a:spcBef>
        <a:spcAft>
          <a:spcPct val="0"/>
        </a:spcAft>
        <a:defRPr sz="2500" b="1">
          <a:solidFill>
            <a:schemeClr val="tx1"/>
          </a:solidFill>
          <a:latin typeface="+mj-lt"/>
          <a:ea typeface="ＭＳ Ｐゴシック" charset="-128"/>
          <a:cs typeface="ＭＳ Ｐゴシック" charset="-128"/>
          <a:sym typeface="Arial" charset="0"/>
        </a:defRPr>
      </a:lvl1pPr>
      <a:lvl2pPr algn="l" rtl="0" eaLnBrk="0" fontAlgn="base" hangingPunct="0">
        <a:spcBef>
          <a:spcPct val="0"/>
        </a:spcBef>
        <a:spcAft>
          <a:spcPct val="0"/>
        </a:spcAft>
        <a:defRPr sz="2500" b="1">
          <a:solidFill>
            <a:schemeClr val="tx1"/>
          </a:solidFill>
          <a:latin typeface="Arial" charset="0"/>
          <a:ea typeface="ＭＳ Ｐゴシック" charset="-128"/>
          <a:cs typeface="ＭＳ Ｐゴシック" charset="-128"/>
          <a:sym typeface="Arial" charset="0"/>
        </a:defRPr>
      </a:lvl2pPr>
      <a:lvl3pPr algn="l" rtl="0" eaLnBrk="0" fontAlgn="base" hangingPunct="0">
        <a:spcBef>
          <a:spcPct val="0"/>
        </a:spcBef>
        <a:spcAft>
          <a:spcPct val="0"/>
        </a:spcAft>
        <a:defRPr sz="2500" b="1">
          <a:solidFill>
            <a:schemeClr val="tx1"/>
          </a:solidFill>
          <a:latin typeface="Arial" charset="0"/>
          <a:ea typeface="ＭＳ Ｐゴシック" charset="-128"/>
          <a:cs typeface="ＭＳ Ｐゴシック" charset="-128"/>
          <a:sym typeface="Arial" charset="0"/>
        </a:defRPr>
      </a:lvl3pPr>
      <a:lvl4pPr algn="l" rtl="0" eaLnBrk="0" fontAlgn="base" hangingPunct="0">
        <a:spcBef>
          <a:spcPct val="0"/>
        </a:spcBef>
        <a:spcAft>
          <a:spcPct val="0"/>
        </a:spcAft>
        <a:defRPr sz="2500" b="1">
          <a:solidFill>
            <a:schemeClr val="tx1"/>
          </a:solidFill>
          <a:latin typeface="Arial" charset="0"/>
          <a:ea typeface="ＭＳ Ｐゴシック" charset="-128"/>
          <a:cs typeface="ＭＳ Ｐゴシック" charset="-128"/>
          <a:sym typeface="Arial" charset="0"/>
        </a:defRPr>
      </a:lvl4pPr>
      <a:lvl5pPr algn="l" rtl="0" eaLnBrk="0" fontAlgn="base" hangingPunct="0">
        <a:spcBef>
          <a:spcPct val="0"/>
        </a:spcBef>
        <a:spcAft>
          <a:spcPct val="0"/>
        </a:spcAft>
        <a:defRPr sz="2500" b="1">
          <a:solidFill>
            <a:schemeClr val="tx1"/>
          </a:solidFill>
          <a:latin typeface="Arial" charset="0"/>
          <a:ea typeface="ＭＳ Ｐゴシック" charset="-128"/>
          <a:cs typeface="ＭＳ Ｐゴシック" charset="-128"/>
          <a:sym typeface="Arial" charset="0"/>
        </a:defRPr>
      </a:lvl5pPr>
      <a:lvl6pPr marL="28580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6pPr>
      <a:lvl7pPr marL="57160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7pPr>
      <a:lvl8pPr marL="85740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8pPr>
      <a:lvl9pPr marL="114320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9pPr>
    </p:titleStyle>
    <p:bodyStyle>
      <a:lvl1pPr marL="177313" indent="-177313" algn="l" rtl="0" eaLnBrk="0" fontAlgn="base" hangingPunct="0">
        <a:spcBef>
          <a:spcPts val="310"/>
        </a:spcBef>
        <a:spcAft>
          <a:spcPct val="0"/>
        </a:spcAft>
        <a:buClr>
          <a:schemeClr val="tx2"/>
        </a:buClr>
        <a:buSzPct val="80000"/>
        <a:buFont typeface="Wingdings" charset="2"/>
        <a:buChar char="§"/>
        <a:defRPr sz="2000">
          <a:solidFill>
            <a:schemeClr val="tx1"/>
          </a:solidFill>
          <a:latin typeface="+mn-lt"/>
          <a:ea typeface="ＭＳ Ｐゴシック" charset="-128"/>
          <a:cs typeface="ＭＳ Ｐゴシック" charset="-128"/>
          <a:sym typeface="Arial" charset="0"/>
        </a:defRPr>
      </a:lvl1pPr>
      <a:lvl2pPr marL="354627" indent="-177313" algn="l" rtl="0" eaLnBrk="0" fontAlgn="base" hangingPunct="0">
        <a:spcBef>
          <a:spcPts val="310"/>
        </a:spcBef>
        <a:spcAft>
          <a:spcPct val="0"/>
        </a:spcAft>
        <a:buClr>
          <a:schemeClr val="tx2"/>
        </a:buClr>
        <a:buSzPct val="80000"/>
        <a:buFont typeface="Wingdings" charset="2"/>
        <a:buChar char="§"/>
        <a:defRPr sz="1800">
          <a:solidFill>
            <a:schemeClr val="tx1"/>
          </a:solidFill>
          <a:latin typeface="+mn-lt"/>
          <a:ea typeface="ＭＳ Ｐゴシック" charset="-128"/>
          <a:cs typeface="+mn-cs"/>
          <a:sym typeface="Arial" charset="0"/>
        </a:defRPr>
      </a:lvl2pPr>
      <a:lvl3pPr marL="567936" indent="-159316" algn="l" rtl="0" eaLnBrk="0" fontAlgn="base" hangingPunct="0">
        <a:spcBef>
          <a:spcPts val="252"/>
        </a:spcBef>
        <a:spcAft>
          <a:spcPct val="0"/>
        </a:spcAft>
        <a:buClr>
          <a:schemeClr val="tx2"/>
        </a:buClr>
        <a:buSzPct val="80000"/>
        <a:buFont typeface="Wingdings" charset="2"/>
        <a:buChar char="§"/>
        <a:defRPr sz="1500">
          <a:solidFill>
            <a:schemeClr val="tx1"/>
          </a:solidFill>
          <a:latin typeface="+mn-lt"/>
          <a:ea typeface="ＭＳ Ｐゴシック" charset="-128"/>
          <a:cs typeface="+mn-cs"/>
          <a:sym typeface="Arial" charset="0"/>
        </a:defRPr>
      </a:lvl3pPr>
      <a:lvl4pPr marL="888566" indent="-142651" algn="l" rtl="0" eaLnBrk="0" fontAlgn="base" hangingPunct="0">
        <a:spcBef>
          <a:spcPts val="189"/>
        </a:spcBef>
        <a:spcAft>
          <a:spcPct val="0"/>
        </a:spcAft>
        <a:buClr>
          <a:schemeClr val="tx2"/>
        </a:buClr>
        <a:buSzPct val="80000"/>
        <a:buFont typeface="Wingdings" charset="2"/>
        <a:buChar char="§"/>
        <a:defRPr sz="1300">
          <a:solidFill>
            <a:schemeClr val="tx1"/>
          </a:solidFill>
          <a:latin typeface="+mn-lt"/>
          <a:ea typeface="ＭＳ Ｐゴシック" charset="-128"/>
          <a:cs typeface="+mn-cs"/>
          <a:sym typeface="Arial" charset="0"/>
        </a:defRPr>
      </a:lvl4pPr>
      <a:lvl5pPr marL="1173201" indent="-128652" algn="l" rtl="0" eaLnBrk="0" fontAlgn="base" hangingPunct="0">
        <a:spcBef>
          <a:spcPts val="189"/>
        </a:spcBef>
        <a:spcAft>
          <a:spcPct val="0"/>
        </a:spcAft>
        <a:buClr>
          <a:schemeClr val="tx2"/>
        </a:buClr>
        <a:buSzPct val="80000"/>
        <a:buFont typeface="Wingdings" charset="2"/>
        <a:buChar char="§"/>
        <a:defRPr sz="1300">
          <a:solidFill>
            <a:schemeClr val="tx1"/>
          </a:solidFill>
          <a:latin typeface="+mn-lt"/>
          <a:ea typeface="ＭＳ Ｐゴシック" charset="-128"/>
          <a:cs typeface="+mn-cs"/>
          <a:sym typeface="Arial" charset="0"/>
        </a:defRPr>
      </a:lvl5pPr>
      <a:lvl6pPr marL="1459765" indent="-129008"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6pPr>
      <a:lvl7pPr marL="1745565" indent="-129008"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7pPr>
      <a:lvl8pPr marL="2031366" indent="-129008"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8pPr>
      <a:lvl9pPr marL="2317166" indent="-129008"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9pPr>
    </p:bodyStyle>
    <p:otherStyle>
      <a:defPPr>
        <a:defRPr lang="en-US"/>
      </a:defPPr>
      <a:lvl1pPr marL="0" algn="l" defTabSz="571601" rtl="0" eaLnBrk="1" latinLnBrk="0" hangingPunct="1">
        <a:defRPr sz="1100" kern="1200">
          <a:solidFill>
            <a:schemeClr val="tx1"/>
          </a:solidFill>
          <a:latin typeface="+mn-lt"/>
          <a:ea typeface="+mn-ea"/>
          <a:cs typeface="+mn-cs"/>
        </a:defRPr>
      </a:lvl1pPr>
      <a:lvl2pPr marL="285801" algn="l" defTabSz="571601" rtl="0" eaLnBrk="1" latinLnBrk="0" hangingPunct="1">
        <a:defRPr sz="1100" kern="1200">
          <a:solidFill>
            <a:schemeClr val="tx1"/>
          </a:solidFill>
          <a:latin typeface="+mn-lt"/>
          <a:ea typeface="+mn-ea"/>
          <a:cs typeface="+mn-cs"/>
        </a:defRPr>
      </a:lvl2pPr>
      <a:lvl3pPr marL="571601" algn="l" defTabSz="571601" rtl="0" eaLnBrk="1" latinLnBrk="0" hangingPunct="1">
        <a:defRPr sz="1100" kern="1200">
          <a:solidFill>
            <a:schemeClr val="tx1"/>
          </a:solidFill>
          <a:latin typeface="+mn-lt"/>
          <a:ea typeface="+mn-ea"/>
          <a:cs typeface="+mn-cs"/>
        </a:defRPr>
      </a:lvl3pPr>
      <a:lvl4pPr marL="857401" algn="l" defTabSz="571601" rtl="0" eaLnBrk="1" latinLnBrk="0" hangingPunct="1">
        <a:defRPr sz="1100" kern="1200">
          <a:solidFill>
            <a:schemeClr val="tx1"/>
          </a:solidFill>
          <a:latin typeface="+mn-lt"/>
          <a:ea typeface="+mn-ea"/>
          <a:cs typeface="+mn-cs"/>
        </a:defRPr>
      </a:lvl4pPr>
      <a:lvl5pPr marL="1143201" algn="l" defTabSz="571601" rtl="0" eaLnBrk="1" latinLnBrk="0" hangingPunct="1">
        <a:defRPr sz="1100" kern="1200">
          <a:solidFill>
            <a:schemeClr val="tx1"/>
          </a:solidFill>
          <a:latin typeface="+mn-lt"/>
          <a:ea typeface="+mn-ea"/>
          <a:cs typeface="+mn-cs"/>
        </a:defRPr>
      </a:lvl5pPr>
      <a:lvl6pPr marL="1429001" algn="l" defTabSz="571601" rtl="0" eaLnBrk="1" latinLnBrk="0" hangingPunct="1">
        <a:defRPr sz="1100" kern="1200">
          <a:solidFill>
            <a:schemeClr val="tx1"/>
          </a:solidFill>
          <a:latin typeface="+mn-lt"/>
          <a:ea typeface="+mn-ea"/>
          <a:cs typeface="+mn-cs"/>
        </a:defRPr>
      </a:lvl6pPr>
      <a:lvl7pPr marL="1714802" algn="l" defTabSz="571601" rtl="0" eaLnBrk="1" latinLnBrk="0" hangingPunct="1">
        <a:defRPr sz="1100" kern="1200">
          <a:solidFill>
            <a:schemeClr val="tx1"/>
          </a:solidFill>
          <a:latin typeface="+mn-lt"/>
          <a:ea typeface="+mn-ea"/>
          <a:cs typeface="+mn-cs"/>
        </a:defRPr>
      </a:lvl7pPr>
      <a:lvl8pPr marL="2000603" algn="l" defTabSz="571601" rtl="0" eaLnBrk="1" latinLnBrk="0" hangingPunct="1">
        <a:defRPr sz="1100" kern="1200">
          <a:solidFill>
            <a:schemeClr val="tx1"/>
          </a:solidFill>
          <a:latin typeface="+mn-lt"/>
          <a:ea typeface="+mn-ea"/>
          <a:cs typeface="+mn-cs"/>
        </a:defRPr>
      </a:lvl8pPr>
      <a:lvl9pPr marL="2286402" algn="l" defTabSz="571601"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kcc.edu/FacultyStaff/departments/marketing/Pages/logos.asp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file:///\\fs-staff.kcc.edu\mktg\audio-video\Ad%20campaign\MVI_2511.AVI"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t="-25000" b="-25000"/>
          </a:stretch>
        </a:blipFill>
        <a:effectLst/>
      </p:bgPr>
    </p:bg>
    <p:spTree>
      <p:nvGrpSpPr>
        <p:cNvPr id="1" name=""/>
        <p:cNvGrpSpPr/>
        <p:nvPr/>
      </p:nvGrpSpPr>
      <p:grpSpPr>
        <a:xfrm>
          <a:off x="0" y="0"/>
          <a:ext cx="0" cy="0"/>
          <a:chOff x="0" y="0"/>
          <a:chExt cx="0" cy="0"/>
        </a:xfrm>
      </p:grpSpPr>
      <p:sp>
        <p:nvSpPr>
          <p:cNvPr id="14339" name="Rectangle 4"/>
          <p:cNvSpPr>
            <a:spLocks noChangeArrowheads="1"/>
          </p:cNvSpPr>
          <p:nvPr/>
        </p:nvSpPr>
        <p:spPr bwMode="ltGray">
          <a:xfrm>
            <a:off x="0" y="3886200"/>
            <a:ext cx="9144000" cy="2476500"/>
          </a:xfrm>
          <a:prstGeom prst="rect">
            <a:avLst/>
          </a:prstGeom>
          <a:solidFill>
            <a:schemeClr val="bg1">
              <a:alpha val="74901"/>
            </a:schemeClr>
          </a:solidFill>
          <a:ln w="25400">
            <a:noFill/>
            <a:round/>
            <a:headEnd/>
            <a:tailEnd/>
          </a:ln>
        </p:spPr>
        <p:txBody>
          <a:bodyPr lIns="57137" tIns="28568" rIns="57137" bIns="28568">
            <a:prstTxWarp prst="textNoShape">
              <a:avLst/>
            </a:prstTxWarp>
          </a:bodyPr>
          <a:lstStyle/>
          <a:p>
            <a:pPr algn="ctr" defTabSz="571269"/>
            <a:endParaRPr lang="en-US" sz="1900" dirty="0">
              <a:solidFill>
                <a:schemeClr val="bg1"/>
              </a:solidFill>
              <a:latin typeface="Gill Sans" charset="0"/>
              <a:sym typeface="Gill Sans" charset="0"/>
            </a:endParaRPr>
          </a:p>
        </p:txBody>
      </p:sp>
      <p:sp>
        <p:nvSpPr>
          <p:cNvPr id="14340" name="Rectangle 3"/>
          <p:cNvSpPr>
            <a:spLocks noGrp="1" noChangeArrowheads="1"/>
          </p:cNvSpPr>
          <p:nvPr>
            <p:ph type="title"/>
          </p:nvPr>
        </p:nvSpPr>
        <p:spPr>
          <a:xfrm>
            <a:off x="228600" y="3983830"/>
            <a:ext cx="8353528" cy="1232694"/>
          </a:xfrm>
        </p:spPr>
        <p:txBody>
          <a:bodyPr anchor="t"/>
          <a:lstStyle/>
          <a:p>
            <a:r>
              <a:rPr lang="en-US" sz="3000" dirty="0" smtClean="0">
                <a:solidFill>
                  <a:schemeClr val="tx1"/>
                </a:solidFill>
                <a:ea typeface="Lucida Grande"/>
                <a:cs typeface="Lucida Grande"/>
              </a:rPr>
              <a:t>Presentation Title Goes Here and Should Not Be Longer Than Two Lines</a:t>
            </a:r>
            <a:endParaRPr lang="en-US" sz="3000" dirty="0"/>
          </a:p>
        </p:txBody>
      </p:sp>
      <p:sp>
        <p:nvSpPr>
          <p:cNvPr id="14341" name="Rectangle 4"/>
          <p:cNvSpPr>
            <a:spLocks noGrp="1" noChangeArrowheads="1"/>
          </p:cNvSpPr>
          <p:nvPr>
            <p:ph idx="1"/>
          </p:nvPr>
        </p:nvSpPr>
        <p:spPr>
          <a:xfrm>
            <a:off x="228600" y="5269706"/>
            <a:ext cx="6348776" cy="750094"/>
          </a:xfrm>
        </p:spPr>
        <p:txBody>
          <a:bodyPr/>
          <a:lstStyle/>
          <a:p>
            <a:pPr marL="0" indent="0">
              <a:spcBef>
                <a:spcPct val="0"/>
              </a:spcBef>
              <a:buNone/>
            </a:pPr>
            <a:r>
              <a:rPr lang="en-US" dirty="0"/>
              <a:t>Presenter Name</a:t>
            </a:r>
          </a:p>
          <a:p>
            <a:pPr marL="0" indent="0">
              <a:spcBef>
                <a:spcPts val="126"/>
              </a:spcBef>
              <a:buNone/>
            </a:pPr>
            <a:r>
              <a:rPr lang="en-US" sz="1500" dirty="0"/>
              <a:t>Presenter Title</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Writing guidelines</a:t>
            </a:r>
            <a:endParaRPr lang="en-US" dirty="0"/>
          </a:p>
        </p:txBody>
      </p:sp>
      <p:sp>
        <p:nvSpPr>
          <p:cNvPr id="16387" name="Text Placeholder 3"/>
          <p:cNvSpPr>
            <a:spLocks noGrp="1"/>
          </p:cNvSpPr>
          <p:nvPr>
            <p:ph type="body" sz="quarter" idx="10"/>
          </p:nvPr>
        </p:nvSpPr>
        <p:spPr>
          <a:xfrm>
            <a:off x="420832" y="1508919"/>
            <a:ext cx="8488646" cy="4709319"/>
          </a:xfrm>
        </p:spPr>
        <p:txBody>
          <a:bodyPr/>
          <a:lstStyle/>
          <a:p>
            <a:r>
              <a:rPr lang="en-US" sz="1800" b="1" dirty="0" smtClean="0"/>
              <a:t>Always include slides for the introduction and summary</a:t>
            </a:r>
            <a:endParaRPr lang="en-US" sz="1800" dirty="0" smtClean="0"/>
          </a:p>
          <a:p>
            <a:pPr>
              <a:buNone/>
            </a:pPr>
            <a:r>
              <a:rPr lang="en-US" sz="1800" dirty="0" smtClean="0"/>
              <a:t>	At the beginning of the presentation, include a class summary slide and a slide listing your learning objectives. Close your presentation with a summary slide of your main points, calls to action, recommendations for further study, contact info, and so on.</a:t>
            </a:r>
          </a:p>
          <a:p>
            <a:pPr>
              <a:buNone/>
            </a:pPr>
            <a:endParaRPr lang="en-US" sz="1800" dirty="0" smtClean="0"/>
          </a:p>
          <a:p>
            <a:r>
              <a:rPr lang="en-US" sz="1800" b="1" dirty="0" smtClean="0"/>
              <a:t>Structure and break-up your content </a:t>
            </a:r>
            <a:endParaRPr lang="en-US" sz="1800" dirty="0" smtClean="0"/>
          </a:p>
          <a:p>
            <a:pPr>
              <a:buNone/>
            </a:pPr>
            <a:r>
              <a:rPr lang="en-US" sz="1800" dirty="0" smtClean="0"/>
              <a:t>	Break your presentation into distinct sections, based on your learning objectives. Distinct sections make it easier for attendees to comprehend the whole as well as the parts. </a:t>
            </a:r>
          </a:p>
          <a:p>
            <a:pPr>
              <a:buNone/>
            </a:pPr>
            <a:endParaRPr lang="en-US" sz="1800" dirty="0" smtClean="0"/>
          </a:p>
          <a:p>
            <a:r>
              <a:rPr lang="en-US" sz="1800" b="1" dirty="0" smtClean="0"/>
              <a:t>Write clear, actionable learning objectives</a:t>
            </a:r>
            <a:endParaRPr lang="en-US" sz="1800" dirty="0" smtClean="0"/>
          </a:p>
          <a:p>
            <a:pPr>
              <a:buNone/>
            </a:pPr>
            <a:r>
              <a:rPr lang="en-US" sz="1800" dirty="0" smtClean="0"/>
              <a:t>	Start each learning objective with an action verb like </a:t>
            </a:r>
            <a:r>
              <a:rPr lang="en-US" sz="1800" dirty="0" smtClean="0"/>
              <a:t>“define</a:t>
            </a:r>
            <a:r>
              <a:rPr lang="en-US" sz="1800" dirty="0" smtClean="0"/>
              <a:t>” </a:t>
            </a:r>
            <a:r>
              <a:rPr lang="en-US" sz="1800" dirty="0" smtClean="0"/>
              <a:t>“create</a:t>
            </a:r>
            <a:r>
              <a:rPr lang="en-US" sz="1800" dirty="0" smtClean="0"/>
              <a:t>” </a:t>
            </a:r>
            <a:r>
              <a:rPr lang="en-US" sz="1800" dirty="0" smtClean="0"/>
              <a:t>“add</a:t>
            </a:r>
            <a:r>
              <a:rPr lang="en-US" sz="1800" dirty="0" smtClean="0"/>
              <a:t>” and </a:t>
            </a:r>
            <a:r>
              <a:rPr lang="en-US" sz="1800" dirty="0" smtClean="0"/>
              <a:t>“edit</a:t>
            </a:r>
            <a:r>
              <a:rPr lang="en-US" sz="1800" dirty="0" smtClean="0"/>
              <a:t>” to show attendees what they will be able to do after completing the class. Avoid weak verbs such as “understand” or “comprehend.”</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Writing guidelines (cont’d)</a:t>
            </a:r>
            <a:endParaRPr lang="en-US" dirty="0"/>
          </a:p>
        </p:txBody>
      </p:sp>
      <p:sp>
        <p:nvSpPr>
          <p:cNvPr id="16387" name="Text Placeholder 3"/>
          <p:cNvSpPr>
            <a:spLocks noGrp="1"/>
          </p:cNvSpPr>
          <p:nvPr>
            <p:ph type="body" sz="quarter" idx="10"/>
          </p:nvPr>
        </p:nvSpPr>
        <p:spPr>
          <a:xfrm>
            <a:off x="381000" y="1219200"/>
            <a:ext cx="8488646" cy="4648200"/>
          </a:xfrm>
        </p:spPr>
        <p:txBody>
          <a:bodyPr/>
          <a:lstStyle/>
          <a:p>
            <a:pPr>
              <a:buNone/>
            </a:pPr>
            <a:endParaRPr lang="en-US" sz="1200" dirty="0" smtClean="0"/>
          </a:p>
          <a:p>
            <a:r>
              <a:rPr lang="en-US" sz="1800" b="1" dirty="0" smtClean="0"/>
              <a:t>Use both visuals and text</a:t>
            </a:r>
            <a:endParaRPr lang="en-US" sz="1800" dirty="0" smtClean="0"/>
          </a:p>
          <a:p>
            <a:pPr>
              <a:buNone/>
            </a:pPr>
            <a:r>
              <a:rPr lang="en-US" sz="1800" dirty="0" smtClean="0"/>
              <a:t>	To get your message across to both left- and right-brain thinkers, make sure your slides have both visuals and text. Visuals can include photographs, diagrams, charts, and illustrations.</a:t>
            </a:r>
          </a:p>
          <a:p>
            <a:pPr>
              <a:buNone/>
            </a:pPr>
            <a:endParaRPr lang="en-US" sz="1800" dirty="0" smtClean="0"/>
          </a:p>
          <a:p>
            <a:r>
              <a:rPr lang="en-US" sz="1800" b="1" dirty="0" smtClean="0"/>
              <a:t>Less is more: write in point form, not complete sentences</a:t>
            </a:r>
            <a:endParaRPr lang="en-US" sz="1800" dirty="0" smtClean="0"/>
          </a:p>
          <a:p>
            <a:pPr>
              <a:buNone/>
            </a:pPr>
            <a:r>
              <a:rPr lang="en-US" sz="1800" dirty="0" smtClean="0"/>
              <a:t>	If you have too much text on your slide, the audience spends too much time reading, not listening. Use single words or phrases rather than sentences. Bullet points are talking points, not a script.</a:t>
            </a:r>
          </a:p>
          <a:p>
            <a:pPr>
              <a:buNone/>
            </a:pPr>
            <a:r>
              <a:rPr lang="en-US" sz="1800" b="1" dirty="0" smtClean="0"/>
              <a:t>	Example</a:t>
            </a:r>
            <a:r>
              <a:rPr lang="en-US" sz="1800" dirty="0" smtClean="0"/>
              <a:t>:</a:t>
            </a:r>
          </a:p>
          <a:p>
            <a:pPr>
              <a:buNone/>
            </a:pPr>
            <a:r>
              <a:rPr lang="en-US" sz="1800" b="1" dirty="0" smtClean="0"/>
              <a:t>	Poor</a:t>
            </a:r>
            <a:r>
              <a:rPr lang="en-US" sz="1800" dirty="0" smtClean="0"/>
              <a:t>: Be sure to take care when you are deleting Object Data from objects in your CADD drawings.</a:t>
            </a:r>
          </a:p>
          <a:p>
            <a:pPr>
              <a:buNone/>
            </a:pPr>
            <a:r>
              <a:rPr lang="en-US" sz="1800" b="1" dirty="0" smtClean="0"/>
              <a:t>	Better</a:t>
            </a:r>
            <a:r>
              <a:rPr lang="en-US" sz="1800" dirty="0" smtClean="0"/>
              <a:t>: Take care deleting Object Data</a:t>
            </a:r>
          </a:p>
          <a:p>
            <a:pPr>
              <a:buNone/>
            </a:pPr>
            <a:endParaRPr lang="en-US" sz="1800" dirty="0"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Writing guidelines (cont’d)</a:t>
            </a:r>
            <a:endParaRPr lang="en-US" dirty="0"/>
          </a:p>
        </p:txBody>
      </p:sp>
      <p:sp>
        <p:nvSpPr>
          <p:cNvPr id="16387" name="Text Placeholder 3"/>
          <p:cNvSpPr>
            <a:spLocks noGrp="1"/>
          </p:cNvSpPr>
          <p:nvPr>
            <p:ph type="body" sz="quarter" idx="10"/>
          </p:nvPr>
        </p:nvSpPr>
        <p:spPr>
          <a:xfrm>
            <a:off x="420832" y="1508919"/>
            <a:ext cx="8488646" cy="4709319"/>
          </a:xfrm>
        </p:spPr>
        <p:txBody>
          <a:bodyPr/>
          <a:lstStyle/>
          <a:p>
            <a:r>
              <a:rPr lang="en-US" sz="1800" b="1" dirty="0" smtClean="0"/>
              <a:t>Use the 5-by-7 rule</a:t>
            </a:r>
            <a:endParaRPr lang="en-US" sz="1800" dirty="0" smtClean="0"/>
          </a:p>
          <a:p>
            <a:pPr>
              <a:buNone/>
            </a:pPr>
            <a:r>
              <a:rPr lang="en-US" sz="1800" dirty="0" smtClean="0"/>
              <a:t>	Your slides should have no more than 5 lines of text with each line having no more than 7 words. This keeps your text slides clean, appealing, and more readable. If you find yourself writing lengthy slides, move more text to the Speaker’s Notes, and reduce the text on the slide to the essential points.</a:t>
            </a:r>
          </a:p>
          <a:p>
            <a:pPr lvl="0">
              <a:buNone/>
            </a:pPr>
            <a:endParaRPr lang="en-US" sz="1800" b="1" dirty="0" smtClean="0"/>
          </a:p>
          <a:p>
            <a:r>
              <a:rPr lang="en-US" sz="1800" b="1" dirty="0" smtClean="0"/>
              <a:t>Treat the heading of each slide as valuable real estate</a:t>
            </a:r>
            <a:endParaRPr lang="en-US" sz="1800" dirty="0" smtClean="0"/>
          </a:p>
          <a:p>
            <a:pPr>
              <a:buNone/>
            </a:pPr>
            <a:r>
              <a:rPr lang="en-US" sz="1800" dirty="0" smtClean="0"/>
              <a:t>	Make your headings specific and meaningful. Your slides should have short, powerful headlines that summarize the information on the slide. Use title-style caps with no ending punctuation.</a:t>
            </a:r>
          </a:p>
          <a:p>
            <a:pPr>
              <a:buNone/>
            </a:pPr>
            <a:r>
              <a:rPr lang="en-US" sz="1800" b="1" dirty="0" smtClean="0"/>
              <a:t>	Example:</a:t>
            </a:r>
            <a:endParaRPr lang="en-US" sz="1800" dirty="0" smtClean="0"/>
          </a:p>
          <a:p>
            <a:pPr>
              <a:buNone/>
            </a:pPr>
            <a:r>
              <a:rPr lang="en-US" sz="1800" dirty="0" smtClean="0"/>
              <a:t>	Guidelines for Effective Communication</a:t>
            </a:r>
          </a:p>
          <a:p>
            <a:endParaRPr lang="en-US" sz="1800" b="1" dirty="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Writing guidelines (cont’d)</a:t>
            </a:r>
            <a:endParaRPr lang="en-US" dirty="0"/>
          </a:p>
        </p:txBody>
      </p:sp>
      <p:sp>
        <p:nvSpPr>
          <p:cNvPr id="16387" name="Text Placeholder 3"/>
          <p:cNvSpPr>
            <a:spLocks noGrp="1"/>
          </p:cNvSpPr>
          <p:nvPr>
            <p:ph type="body" sz="quarter" idx="10"/>
          </p:nvPr>
        </p:nvSpPr>
        <p:spPr>
          <a:xfrm>
            <a:off x="381000" y="1371600"/>
            <a:ext cx="8488646" cy="4724400"/>
          </a:xfrm>
        </p:spPr>
        <p:txBody>
          <a:bodyPr/>
          <a:lstStyle/>
          <a:p>
            <a:r>
              <a:rPr lang="en-US" sz="1800" b="1" dirty="0" smtClean="0"/>
              <a:t>Restrict titles to a single line</a:t>
            </a:r>
            <a:endParaRPr lang="en-US" sz="1800" dirty="0" smtClean="0"/>
          </a:p>
          <a:p>
            <a:pPr>
              <a:buNone/>
            </a:pPr>
            <a:r>
              <a:rPr lang="en-US" sz="1800" dirty="0" smtClean="0"/>
              <a:t>	Do not extend slide headings to two lines. It diminishes the impact of the message if the subject can’t be conveyed quickly.</a:t>
            </a:r>
          </a:p>
          <a:p>
            <a:pPr>
              <a:buNone/>
            </a:pPr>
            <a:endParaRPr lang="en-US" sz="1800" dirty="0" smtClean="0"/>
          </a:p>
          <a:p>
            <a:r>
              <a:rPr lang="en-US" sz="1800" b="1" dirty="0" smtClean="0"/>
              <a:t>Use language that relates to the audience’s interest</a:t>
            </a:r>
            <a:endParaRPr lang="en-US" sz="1800" dirty="0" smtClean="0"/>
          </a:p>
          <a:p>
            <a:pPr>
              <a:buNone/>
            </a:pPr>
            <a:r>
              <a:rPr lang="en-US" sz="1800" dirty="0" smtClean="0"/>
              <a:t>	Avoid jargon and overly complex information that detracts from the main message.</a:t>
            </a:r>
          </a:p>
          <a:p>
            <a:pPr>
              <a:buNone/>
            </a:pPr>
            <a:endParaRPr lang="en-US" sz="1800" dirty="0" smtClean="0"/>
          </a:p>
          <a:p>
            <a:pPr lvl="0"/>
            <a:r>
              <a:rPr lang="en-US" sz="1800" b="1" dirty="0" smtClean="0"/>
              <a:t>Present data in an uncluttered way</a:t>
            </a:r>
            <a:endParaRPr lang="en-US" sz="1800" dirty="0" smtClean="0"/>
          </a:p>
          <a:p>
            <a:pPr>
              <a:buNone/>
            </a:pPr>
            <a:r>
              <a:rPr lang="en-US" sz="1800" dirty="0" smtClean="0"/>
              <a:t>	Make labels clear and easy to read. Avoid any visual element that does not directly communicate your message.</a:t>
            </a:r>
          </a:p>
          <a:p>
            <a:pPr>
              <a:buNone/>
            </a:pPr>
            <a:endParaRPr lang="en-US" sz="1800" dirty="0" smtClean="0"/>
          </a:p>
          <a:p>
            <a:pPr lvl="0"/>
            <a:r>
              <a:rPr lang="en-US" sz="1800" b="1" dirty="0" smtClean="0"/>
              <a:t>Make sure slide images support the main message of the slide</a:t>
            </a:r>
            <a:endParaRPr lang="en-US" sz="1800" dirty="0" smtClean="0"/>
          </a:p>
          <a:p>
            <a:pPr>
              <a:buNone/>
            </a:pPr>
            <a:r>
              <a:rPr lang="en-US" sz="1800" dirty="0" smtClean="0"/>
              <a:t>	Random clip art does not reinforce your point and distracts from your main message.</a:t>
            </a:r>
          </a:p>
          <a:p>
            <a:pPr>
              <a:buNone/>
            </a:pPr>
            <a:endParaRPr lang="en-US" sz="1800" dirty="0"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Writing Guidelines (cont’d)</a:t>
            </a:r>
            <a:endParaRPr lang="en-US" dirty="0"/>
          </a:p>
        </p:txBody>
      </p:sp>
      <p:sp>
        <p:nvSpPr>
          <p:cNvPr id="16387" name="Text Placeholder 3"/>
          <p:cNvSpPr>
            <a:spLocks noGrp="1"/>
          </p:cNvSpPr>
          <p:nvPr>
            <p:ph type="body" sz="quarter" idx="10"/>
          </p:nvPr>
        </p:nvSpPr>
        <p:spPr>
          <a:xfrm>
            <a:off x="381000" y="1371600"/>
            <a:ext cx="8488646" cy="4648200"/>
          </a:xfrm>
        </p:spPr>
        <p:txBody>
          <a:bodyPr/>
          <a:lstStyle/>
          <a:p>
            <a:pPr lvl="0"/>
            <a:r>
              <a:rPr lang="en-US" sz="1800" b="1" dirty="0" smtClean="0"/>
              <a:t>Cite your sources for data</a:t>
            </a:r>
            <a:endParaRPr lang="en-US" sz="1800" dirty="0" smtClean="0"/>
          </a:p>
          <a:p>
            <a:pPr>
              <a:buNone/>
            </a:pPr>
            <a:r>
              <a:rPr lang="en-US" sz="1800" dirty="0" smtClean="0"/>
              <a:t>	Data cited without a source allows the audience to challenge its credibility. It is a best practice to always cite the source of your information.</a:t>
            </a:r>
          </a:p>
          <a:p>
            <a:pPr>
              <a:buNone/>
            </a:pPr>
            <a:endParaRPr lang="en-US" sz="1800" dirty="0" smtClean="0"/>
          </a:p>
          <a:p>
            <a:pPr lvl="0"/>
            <a:r>
              <a:rPr lang="en-US" sz="1800" b="1" dirty="0" smtClean="0"/>
              <a:t>Use consistent style for capitalization and punctuation</a:t>
            </a:r>
            <a:endParaRPr lang="en-US" sz="1800" dirty="0" smtClean="0"/>
          </a:p>
          <a:p>
            <a:pPr>
              <a:buNone/>
            </a:pPr>
            <a:r>
              <a:rPr lang="en-US" sz="1800" dirty="0" smtClean="0"/>
              <a:t>	Use sentence-style capitalization for bullet items, with no conjunctions or ending punctuation.</a:t>
            </a:r>
          </a:p>
          <a:p>
            <a:pPr>
              <a:buNone/>
            </a:pPr>
            <a:r>
              <a:rPr lang="en-US" sz="1800" b="1" dirty="0" smtClean="0"/>
              <a:t>	Example:</a:t>
            </a:r>
            <a:endParaRPr lang="en-US" sz="1800" dirty="0" smtClean="0"/>
          </a:p>
          <a:p>
            <a:pPr lvl="1"/>
            <a:r>
              <a:rPr lang="en-US" dirty="0" smtClean="0"/>
              <a:t>First bullet item has sentence-style capitalization</a:t>
            </a:r>
          </a:p>
          <a:p>
            <a:pPr lvl="1"/>
            <a:r>
              <a:rPr lang="en-US" dirty="0" smtClean="0"/>
              <a:t>Second bullet item also has sentence-style capitalization</a:t>
            </a:r>
          </a:p>
          <a:p>
            <a:pPr lvl="1"/>
            <a:r>
              <a:rPr lang="en-US" dirty="0" smtClean="0"/>
              <a:t>Bullets items are not joined by conjunctions</a:t>
            </a:r>
          </a:p>
          <a:p>
            <a:pPr lvl="1"/>
            <a:r>
              <a:rPr lang="en-US" dirty="0" smtClean="0"/>
              <a:t>Last bullet item has no ending punctuation </a:t>
            </a:r>
          </a:p>
          <a:p>
            <a:pPr lvl="1">
              <a:buNone/>
            </a:pPr>
            <a:endParaRPr lang="en-US" sz="1200" dirty="0" smtClean="0"/>
          </a:p>
          <a:p>
            <a:pPr lvl="1">
              <a:buNone/>
            </a:pPr>
            <a:endParaRPr lang="en-US" sz="1200" dirty="0" smtClean="0"/>
          </a:p>
          <a:p>
            <a:pPr>
              <a:buNone/>
            </a:pPr>
            <a:endParaRPr lang="en-US" sz="1200" baseline="30000" dirty="0"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dirty="0" smtClean="0"/>
              <a:t>KCC logo usage and colors</a:t>
            </a:r>
            <a:endParaRPr lang="en-US" dirty="0"/>
          </a:p>
        </p:txBody>
      </p:sp>
      <p:grpSp>
        <p:nvGrpSpPr>
          <p:cNvPr id="2" name="Group 51"/>
          <p:cNvGrpSpPr/>
          <p:nvPr/>
        </p:nvGrpSpPr>
        <p:grpSpPr>
          <a:xfrm>
            <a:off x="2200584" y="2958682"/>
            <a:ext cx="965565" cy="2832518"/>
            <a:chOff x="7278058" y="2919706"/>
            <a:chExt cx="2575175" cy="5665036"/>
          </a:xfrm>
        </p:grpSpPr>
        <p:sp>
          <p:nvSpPr>
            <p:cNvPr id="24" name="Rectangle 4"/>
            <p:cNvSpPr>
              <a:spLocks noChangeArrowheads="1"/>
            </p:cNvSpPr>
            <p:nvPr/>
          </p:nvSpPr>
          <p:spPr bwMode="auto">
            <a:xfrm>
              <a:off x="7278058" y="2919706"/>
              <a:ext cx="2575175" cy="5665036"/>
            </a:xfrm>
            <a:prstGeom prst="rect">
              <a:avLst/>
            </a:prstGeom>
            <a:solidFill>
              <a:srgbClr val="9E0C35"/>
            </a:solidFill>
            <a:ln w="25400">
              <a:noFill/>
              <a:round/>
              <a:headEnd/>
              <a:tailEnd/>
            </a:ln>
          </p:spPr>
          <p:txBody>
            <a:bodyPr>
              <a:prstTxWarp prst="textNoShape">
                <a:avLst/>
              </a:prstTxWarp>
            </a:bodyPr>
            <a:lstStyle/>
            <a:p>
              <a:pPr algn="ctr"/>
              <a:endParaRPr lang="en-US" sz="1300" dirty="0">
                <a:solidFill>
                  <a:srgbClr val="000000"/>
                </a:solidFill>
                <a:latin typeface="Gill Sans" charset="0"/>
                <a:sym typeface="Gill Sans" charset="0"/>
              </a:endParaRPr>
            </a:p>
          </p:txBody>
        </p:sp>
        <p:sp>
          <p:nvSpPr>
            <p:cNvPr id="25" name="TextBox 14"/>
            <p:cNvSpPr txBox="1">
              <a:spLocks noChangeArrowheads="1"/>
            </p:cNvSpPr>
            <p:nvPr/>
          </p:nvSpPr>
          <p:spPr bwMode="auto">
            <a:xfrm>
              <a:off x="7393633" y="3054588"/>
              <a:ext cx="2253354" cy="1200328"/>
            </a:xfrm>
            <a:prstGeom prst="rect">
              <a:avLst/>
            </a:prstGeom>
            <a:noFill/>
            <a:ln w="9525">
              <a:noFill/>
              <a:miter lim="800000"/>
              <a:headEnd/>
              <a:tailEnd/>
            </a:ln>
          </p:spPr>
          <p:txBody>
            <a:bodyPr wrap="square">
              <a:prstTxWarp prst="textNoShape">
                <a:avLst/>
              </a:prstTxWarp>
              <a:spAutoFit/>
            </a:bodyPr>
            <a:lstStyle/>
            <a:p>
              <a:r>
                <a:rPr lang="en-US" sz="1300" dirty="0" smtClean="0">
                  <a:solidFill>
                    <a:srgbClr val="FFFFFF"/>
                  </a:solidFill>
                </a:rPr>
                <a:t>Scarlet</a:t>
              </a:r>
              <a:endParaRPr lang="en-US" sz="1300" dirty="0">
                <a:solidFill>
                  <a:srgbClr val="FFFFFF"/>
                </a:solidFill>
              </a:endParaRPr>
            </a:p>
            <a:p>
              <a:r>
                <a:rPr lang="en-US" sz="1000" dirty="0" smtClean="0">
                  <a:solidFill>
                    <a:srgbClr val="FFFFFF"/>
                  </a:solidFill>
                </a:rPr>
                <a:t>168R 12G 53B</a:t>
              </a:r>
              <a:endParaRPr lang="en-US" sz="1000" dirty="0">
                <a:solidFill>
                  <a:srgbClr val="FFFFFF"/>
                </a:solidFill>
              </a:endParaRPr>
            </a:p>
          </p:txBody>
        </p:sp>
      </p:grpSp>
      <p:grpSp>
        <p:nvGrpSpPr>
          <p:cNvPr id="3" name="Group 50"/>
          <p:cNvGrpSpPr/>
          <p:nvPr/>
        </p:nvGrpSpPr>
        <p:grpSpPr>
          <a:xfrm>
            <a:off x="1114875" y="2958682"/>
            <a:ext cx="965565" cy="2832518"/>
            <a:chOff x="10315921" y="2919706"/>
            <a:chExt cx="2575175" cy="5665036"/>
          </a:xfrm>
        </p:grpSpPr>
        <p:sp>
          <p:nvSpPr>
            <p:cNvPr id="27" name="Rectangle 5"/>
            <p:cNvSpPr>
              <a:spLocks noChangeArrowheads="1"/>
            </p:cNvSpPr>
            <p:nvPr/>
          </p:nvSpPr>
          <p:spPr bwMode="auto">
            <a:xfrm>
              <a:off x="10315921" y="2919706"/>
              <a:ext cx="2575175" cy="5665036"/>
            </a:xfrm>
            <a:prstGeom prst="rect">
              <a:avLst/>
            </a:prstGeom>
            <a:solidFill>
              <a:srgbClr val="00335B"/>
            </a:solidFill>
            <a:ln w="25400">
              <a:noFill/>
              <a:round/>
              <a:headEnd/>
              <a:tailEnd/>
            </a:ln>
          </p:spPr>
          <p:txBody>
            <a:bodyPr>
              <a:prstTxWarp prst="textNoShape">
                <a:avLst/>
              </a:prstTxWarp>
            </a:bodyPr>
            <a:lstStyle/>
            <a:p>
              <a:pPr algn="ctr"/>
              <a:endParaRPr lang="en-US" sz="1300" dirty="0">
                <a:solidFill>
                  <a:srgbClr val="000000"/>
                </a:solidFill>
                <a:latin typeface="Gill Sans" charset="0"/>
                <a:sym typeface="Gill Sans" charset="0"/>
              </a:endParaRPr>
            </a:p>
          </p:txBody>
        </p:sp>
        <p:sp>
          <p:nvSpPr>
            <p:cNvPr id="28" name="TextBox 15"/>
            <p:cNvSpPr txBox="1">
              <a:spLocks noChangeArrowheads="1"/>
            </p:cNvSpPr>
            <p:nvPr/>
          </p:nvSpPr>
          <p:spPr bwMode="auto">
            <a:xfrm>
              <a:off x="10439969" y="3054588"/>
              <a:ext cx="2313018" cy="1200328"/>
            </a:xfrm>
            <a:prstGeom prst="rect">
              <a:avLst/>
            </a:prstGeom>
            <a:noFill/>
            <a:ln w="9525">
              <a:noFill/>
              <a:miter lim="800000"/>
              <a:headEnd/>
              <a:tailEnd/>
            </a:ln>
          </p:spPr>
          <p:txBody>
            <a:bodyPr wrap="square">
              <a:prstTxWarp prst="textNoShape">
                <a:avLst/>
              </a:prstTxWarp>
              <a:spAutoFit/>
            </a:bodyPr>
            <a:lstStyle/>
            <a:p>
              <a:r>
                <a:rPr lang="en-US" sz="1300" dirty="0" smtClean="0">
                  <a:solidFill>
                    <a:srgbClr val="FFFFFF"/>
                  </a:solidFill>
                </a:rPr>
                <a:t>Navy</a:t>
              </a:r>
              <a:endParaRPr lang="en-US" sz="1300" dirty="0">
                <a:solidFill>
                  <a:srgbClr val="FFFFFF"/>
                </a:solidFill>
              </a:endParaRPr>
            </a:p>
            <a:p>
              <a:r>
                <a:rPr lang="en-US" sz="1000" dirty="0" smtClean="0">
                  <a:solidFill>
                    <a:srgbClr val="FFFFFF"/>
                  </a:solidFill>
                </a:rPr>
                <a:t>0R 51G 91B</a:t>
              </a:r>
              <a:endParaRPr lang="en-US" sz="1000" dirty="0">
                <a:solidFill>
                  <a:srgbClr val="FFFFFF"/>
                </a:solidFill>
              </a:endParaRPr>
            </a:p>
          </p:txBody>
        </p:sp>
      </p:grpSp>
      <p:sp>
        <p:nvSpPr>
          <p:cNvPr id="10" name="Text Placeholder 3"/>
          <p:cNvSpPr txBox="1">
            <a:spLocks/>
          </p:cNvSpPr>
          <p:nvPr/>
        </p:nvSpPr>
        <p:spPr>
          <a:xfrm>
            <a:off x="420832" y="1508920"/>
            <a:ext cx="8488646" cy="1348581"/>
          </a:xfrm>
          <a:prstGeom prst="rect">
            <a:avLst/>
          </a:prstGeom>
        </p:spPr>
        <p:txBody>
          <a:bodyPr lIns="38396" tIns="19198" rIns="38396" bIns="19198"/>
          <a:lstStyle/>
          <a:p>
            <a:pPr>
              <a:buFont typeface="Wingdings" pitchFamily="2" charset="2"/>
              <a:buChar char="§"/>
              <a:defRPr/>
            </a:pPr>
            <a:r>
              <a:rPr lang="en-US" sz="1200" b="1" dirty="0" smtClean="0"/>
              <a:t> </a:t>
            </a:r>
            <a:r>
              <a:rPr lang="en-US" sz="1800" b="1" dirty="0" smtClean="0"/>
              <a:t>Use the college logo correctly</a:t>
            </a:r>
            <a:endParaRPr lang="en-US" sz="1800" dirty="0" smtClean="0"/>
          </a:p>
          <a:p>
            <a:pPr>
              <a:defRPr/>
            </a:pPr>
            <a:r>
              <a:rPr lang="en-US" sz="1800" dirty="0" smtClean="0"/>
              <a:t>Use KCC logos, colors and </a:t>
            </a:r>
            <a:r>
              <a:rPr lang="en-US" sz="1800" dirty="0" err="1" smtClean="0"/>
              <a:t>wordmarks</a:t>
            </a:r>
            <a:r>
              <a:rPr lang="en-US" sz="1800" dirty="0" smtClean="0"/>
              <a:t> properly. </a:t>
            </a:r>
            <a:r>
              <a:rPr lang="en-US" sz="1800" spc="-13" dirty="0" smtClean="0"/>
              <a:t>See Marketing Guidelines for logo usage requirements, visit </a:t>
            </a:r>
            <a:r>
              <a:rPr lang="en-US" sz="1800" spc="-13" dirty="0" smtClean="0">
                <a:hlinkClick r:id="rId3"/>
              </a:rPr>
              <a:t>http://www.kcc.edu/FacultyStaff/departments/mediaservices/Pages/Logos.aspx</a:t>
            </a:r>
            <a:r>
              <a:rPr lang="en-US" sz="1800" spc="-13" dirty="0" smtClean="0"/>
              <a:t> </a:t>
            </a:r>
            <a:endParaRPr lang="en-US" sz="1800" dirty="0" smtClean="0"/>
          </a:p>
          <a:p>
            <a:pPr lvl="1">
              <a:defRPr/>
            </a:pPr>
            <a:endParaRPr lang="en-US" sz="1200" dirty="0" smtClean="0"/>
          </a:p>
          <a:p>
            <a:pPr lvl="1">
              <a:defRPr/>
            </a:pPr>
            <a:endParaRPr lang="en-US" sz="1200" dirty="0" smtClean="0"/>
          </a:p>
          <a:p>
            <a:pPr>
              <a:defRPr/>
            </a:pPr>
            <a:endParaRPr lang="en-US" sz="1200" baseline="30000" dirty="0" smtClean="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Fonts guidelines —Headers </a:t>
            </a:r>
            <a:r>
              <a:rPr lang="en-US" dirty="0" smtClean="0">
                <a:solidFill>
                  <a:schemeClr val="tx1"/>
                </a:solidFill>
              </a:rPr>
              <a:t>a</a:t>
            </a:r>
            <a:r>
              <a:rPr lang="en-US" dirty="0" smtClean="0"/>
              <a:t>re Arial 25 point </a:t>
            </a:r>
            <a:endParaRPr lang="en-US" dirty="0"/>
          </a:p>
        </p:txBody>
      </p:sp>
      <p:sp>
        <p:nvSpPr>
          <p:cNvPr id="20483" name="Text Placeholder 3"/>
          <p:cNvSpPr>
            <a:spLocks noGrp="1"/>
          </p:cNvSpPr>
          <p:nvPr>
            <p:ph type="body" sz="quarter" idx="10"/>
          </p:nvPr>
        </p:nvSpPr>
        <p:spPr>
          <a:xfrm>
            <a:off x="420832" y="1508919"/>
            <a:ext cx="8488646" cy="4709319"/>
          </a:xfrm>
        </p:spPr>
        <p:txBody>
          <a:bodyPr/>
          <a:lstStyle/>
          <a:p>
            <a:pPr eaLnBrk="1" hangingPunct="1"/>
            <a:r>
              <a:rPr lang="en-US" dirty="0"/>
              <a:t>Body copy is Arial (Body) </a:t>
            </a:r>
            <a:r>
              <a:rPr lang="en-US" dirty="0" smtClean="0"/>
              <a:t>20 </a:t>
            </a:r>
            <a:r>
              <a:rPr lang="en-US" dirty="0"/>
              <a:t>point </a:t>
            </a:r>
          </a:p>
          <a:p>
            <a:pPr lvl="1" eaLnBrk="1" hangingPunct="1"/>
            <a:r>
              <a:rPr lang="en-US" dirty="0"/>
              <a:t>Secondary body copy is Arial (Body) </a:t>
            </a:r>
            <a:r>
              <a:rPr lang="en-US" dirty="0" smtClean="0"/>
              <a:t>18 point </a:t>
            </a:r>
            <a:endParaRPr lang="en-US" dirty="0"/>
          </a:p>
          <a:p>
            <a:pPr lvl="1" eaLnBrk="1" hangingPunct="1"/>
            <a:r>
              <a:rPr lang="en-US" dirty="0"/>
              <a:t>Use square bullets instead of round</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W4B3004 reg banners.jpg"/>
          <p:cNvPicPr>
            <a:picLocks noGrp="1" noChangeAspect="1"/>
          </p:cNvPicPr>
          <p:nvPr>
            <p:ph idx="1"/>
          </p:nvPr>
        </p:nvPicPr>
        <p:blipFill>
          <a:blip r:embed="rId3" cstate="print"/>
          <a:srcRect l="5396" t="3362" r="2096"/>
          <a:stretch>
            <a:fillRect/>
          </a:stretch>
        </p:blipFill>
        <p:spPr>
          <a:xfrm>
            <a:off x="14514" y="1"/>
            <a:ext cx="9134856" cy="6361773"/>
          </a:xfrm>
        </p:spPr>
      </p:pic>
      <p:sp>
        <p:nvSpPr>
          <p:cNvPr id="18435" name="TextBox 4"/>
          <p:cNvSpPr txBox="1">
            <a:spLocks noChangeAspect="1"/>
          </p:cNvSpPr>
          <p:nvPr/>
        </p:nvSpPr>
        <p:spPr bwMode="auto">
          <a:xfrm>
            <a:off x="420831" y="256382"/>
            <a:ext cx="8266028" cy="996156"/>
          </a:xfrm>
          <a:prstGeom prst="rect">
            <a:avLst/>
          </a:prstGeom>
          <a:noFill/>
          <a:ln w="9525">
            <a:noFill/>
            <a:miter lim="800000"/>
            <a:headEnd/>
            <a:tailEnd/>
          </a:ln>
        </p:spPr>
        <p:txBody>
          <a:bodyPr wrap="none" lIns="91422" tIns="45711" rIns="91422" bIns="45711" anchor="ctr">
            <a:prstTxWarp prst="textNoShape">
              <a:avLst/>
            </a:prstTxWarp>
          </a:bodyPr>
          <a:lstStyle/>
          <a:p>
            <a:pPr defTabSz="913230"/>
            <a:r>
              <a:rPr lang="en-US" sz="2800" b="1" dirty="0" smtClean="0">
                <a:solidFill>
                  <a:srgbClr val="FFFFFF"/>
                </a:solidFill>
              </a:rPr>
              <a:t>Full-screen layout </a:t>
            </a:r>
            <a:r>
              <a:rPr lang="en-US" sz="2800" b="1" dirty="0">
                <a:solidFill>
                  <a:srgbClr val="FFFFFF"/>
                </a:solidFill>
              </a:rPr>
              <a:t/>
            </a:r>
            <a:br>
              <a:rPr lang="en-US" sz="2800" b="1" dirty="0">
                <a:solidFill>
                  <a:srgbClr val="FFFFFF"/>
                </a:solidFill>
              </a:rPr>
            </a:br>
            <a:r>
              <a:rPr lang="en-US" sz="2800" b="1" dirty="0">
                <a:solidFill>
                  <a:srgbClr val="FFFFFF"/>
                </a:solidFill>
              </a:rPr>
              <a:t>Image </a:t>
            </a:r>
            <a:r>
              <a:rPr lang="en-US" sz="2800" b="1" dirty="0" smtClean="0">
                <a:solidFill>
                  <a:srgbClr val="FFFFFF"/>
                </a:solidFill>
              </a:rPr>
              <a:t>size </a:t>
            </a:r>
            <a:r>
              <a:rPr lang="en-US" sz="2800" b="1" dirty="0">
                <a:solidFill>
                  <a:srgbClr val="FFFFFF"/>
                </a:solidFill>
              </a:rPr>
              <a:t>(</a:t>
            </a:r>
            <a:r>
              <a:rPr lang="en-US" sz="2800" b="1" dirty="0" smtClean="0">
                <a:solidFill>
                  <a:srgbClr val="FFFFFF"/>
                </a:solidFill>
              </a:rPr>
              <a:t>1,024 </a:t>
            </a:r>
            <a:r>
              <a:rPr lang="en-US" sz="2800" b="1" dirty="0">
                <a:solidFill>
                  <a:srgbClr val="FFFFFF"/>
                </a:solidFill>
              </a:rPr>
              <a:t>x </a:t>
            </a:r>
            <a:r>
              <a:rPr lang="en-US" sz="2800" b="1" dirty="0" smtClean="0">
                <a:solidFill>
                  <a:srgbClr val="FFFFFF"/>
                </a:solidFill>
              </a:rPr>
              <a:t>683 </a:t>
            </a:r>
            <a:r>
              <a:rPr lang="en-US" sz="2800" b="1" dirty="0">
                <a:solidFill>
                  <a:srgbClr val="FFFFFF"/>
                </a:solidFill>
              </a:rPr>
              <a:t>pixels)</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dirty="0"/>
              <a:t>Dark </a:t>
            </a:r>
            <a:r>
              <a:rPr lang="en-US" dirty="0" smtClean="0"/>
              <a:t>background </a:t>
            </a:r>
            <a:r>
              <a:rPr lang="en-US" dirty="0"/>
              <a:t>s</a:t>
            </a:r>
            <a:r>
              <a:rPr lang="en-US" dirty="0" smtClean="0"/>
              <a:t>lide </a:t>
            </a:r>
            <a:r>
              <a:rPr lang="en-US" dirty="0"/>
              <a:t>e</a:t>
            </a:r>
            <a:r>
              <a:rPr lang="en-US" dirty="0" smtClean="0"/>
              <a:t>xample</a:t>
            </a:r>
            <a:endParaRPr lang="en-US" dirty="0"/>
          </a:p>
        </p:txBody>
      </p:sp>
      <p:sp>
        <p:nvSpPr>
          <p:cNvPr id="22531" name="Text Placeholder 3"/>
          <p:cNvSpPr>
            <a:spLocks noGrp="1"/>
          </p:cNvSpPr>
          <p:nvPr>
            <p:ph type="body" sz="quarter" idx="10"/>
          </p:nvPr>
        </p:nvSpPr>
        <p:spPr>
          <a:xfrm>
            <a:off x="420831" y="1508919"/>
            <a:ext cx="4023193" cy="4709319"/>
          </a:xfrm>
        </p:spPr>
        <p:txBody>
          <a:bodyPr/>
          <a:lstStyle/>
          <a:p>
            <a:pPr eaLnBrk="1" hangingPunct="1"/>
            <a:r>
              <a:rPr lang="en-US" dirty="0"/>
              <a:t>Access the built-in slide layouts for this template on the Home tab under Layout.</a:t>
            </a:r>
          </a:p>
          <a:p>
            <a:pPr eaLnBrk="1" hangingPunct="1"/>
            <a:r>
              <a:rPr lang="en-US" dirty="0"/>
              <a:t>Click the small triangle to see all the available layouts.</a:t>
            </a:r>
          </a:p>
        </p:txBody>
      </p:sp>
      <p:pic>
        <p:nvPicPr>
          <p:cNvPr id="22532" name="Content Placeholder 7" descr="Picture 20.png"/>
          <p:cNvPicPr>
            <a:picLocks noGrp="1" noChangeAspect="1"/>
          </p:cNvPicPr>
          <p:nvPr>
            <p:ph sz="quarter" idx="11"/>
          </p:nvPr>
        </p:nvPicPr>
        <p:blipFill>
          <a:blip r:embed="rId3" cstate="print"/>
          <a:srcRect/>
          <a:stretch>
            <a:fillRect/>
          </a:stretch>
        </p:blipFill>
        <p:spPr>
          <a:xfrm>
            <a:off x="5630328" y="1500982"/>
            <a:ext cx="2282131" cy="4014788"/>
          </a:xfr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dirty="0"/>
              <a:t>White </a:t>
            </a:r>
            <a:r>
              <a:rPr lang="en-US" dirty="0" smtClean="0"/>
              <a:t>background slide </a:t>
            </a:r>
            <a:r>
              <a:rPr lang="en-US" dirty="0"/>
              <a:t>e</a:t>
            </a:r>
            <a:r>
              <a:rPr lang="en-US" dirty="0" smtClean="0"/>
              <a:t>xample</a:t>
            </a:r>
            <a:endParaRPr lang="en-US" dirty="0"/>
          </a:p>
        </p:txBody>
      </p:sp>
      <p:sp>
        <p:nvSpPr>
          <p:cNvPr id="34819" name="Content Placeholder 2"/>
          <p:cNvSpPr>
            <a:spLocks noGrp="1"/>
          </p:cNvSpPr>
          <p:nvPr>
            <p:ph idx="1"/>
          </p:nvPr>
        </p:nvSpPr>
        <p:spPr/>
        <p:txBody>
          <a:bodyPr/>
          <a:lstStyle/>
          <a:p>
            <a:pPr eaLnBrk="1" hangingPunct="1"/>
            <a:r>
              <a:rPr lang="en-US" dirty="0"/>
              <a:t>The dark background is preferred for presentation.</a:t>
            </a:r>
          </a:p>
          <a:p>
            <a:pPr eaLnBrk="1" hangingPunct="1"/>
            <a:endParaRPr lang="en-US" dirty="0"/>
          </a:p>
          <a:p>
            <a:pPr eaLnBrk="1" hangingPunct="1"/>
            <a:r>
              <a:rPr lang="en-US" dirty="0"/>
              <a:t>White </a:t>
            </a:r>
            <a:r>
              <a:rPr lang="en-US" dirty="0" smtClean="0"/>
              <a:t>background </a:t>
            </a:r>
            <a:r>
              <a:rPr lang="en-US" dirty="0"/>
              <a:t>l</a:t>
            </a:r>
            <a:r>
              <a:rPr lang="en-US" dirty="0" smtClean="0"/>
              <a:t>ayouts </a:t>
            </a:r>
            <a:r>
              <a:rPr lang="en-US" dirty="0"/>
              <a:t>are also available for presentations and can be in the same presentation as </a:t>
            </a:r>
            <a:r>
              <a:rPr lang="en-US" dirty="0" smtClean="0"/>
              <a:t>black </a:t>
            </a:r>
            <a:r>
              <a:rPr lang="en-US" dirty="0"/>
              <a:t>b</a:t>
            </a:r>
            <a:r>
              <a:rPr lang="en-US" dirty="0" smtClean="0"/>
              <a:t>ackground </a:t>
            </a:r>
            <a:r>
              <a:rPr lang="en-US" dirty="0"/>
              <a:t>slides.</a:t>
            </a:r>
          </a:p>
          <a:p>
            <a:pPr lvl="1" eaLnBrk="1" hangingPunct="1"/>
            <a:r>
              <a:rPr lang="en-US" dirty="0"/>
              <a:t>The </a:t>
            </a:r>
            <a:r>
              <a:rPr lang="en-US" dirty="0" smtClean="0"/>
              <a:t>white </a:t>
            </a:r>
            <a:r>
              <a:rPr lang="en-US" dirty="0"/>
              <a:t>b</a:t>
            </a:r>
            <a:r>
              <a:rPr lang="en-US" dirty="0" smtClean="0"/>
              <a:t>ackground layout </a:t>
            </a:r>
            <a:r>
              <a:rPr lang="en-US" dirty="0"/>
              <a:t>is useful when displaying logos or charts that already have a white background.</a:t>
            </a:r>
          </a:p>
          <a:p>
            <a:pPr lvl="1" eaLnBrk="1" hangingPunct="1"/>
            <a:endParaRPr lang="en-US" dirty="0"/>
          </a:p>
          <a:p>
            <a:pPr eaLnBrk="1" hangingPunct="1"/>
            <a:r>
              <a:rPr lang="en-US" dirty="0"/>
              <a:t>White </a:t>
            </a:r>
            <a:r>
              <a:rPr lang="en-US" dirty="0" smtClean="0"/>
              <a:t>background </a:t>
            </a:r>
            <a:r>
              <a:rPr lang="en-US" dirty="0"/>
              <a:t>l</a:t>
            </a:r>
            <a:r>
              <a:rPr lang="en-US" dirty="0" smtClean="0"/>
              <a:t>ayouts </a:t>
            </a:r>
            <a:r>
              <a:rPr lang="en-US" dirty="0"/>
              <a:t>are also useful for presentations intended for </a:t>
            </a:r>
            <a:r>
              <a:rPr lang="en-US" dirty="0" smtClean="0"/>
              <a:t>printout.</a:t>
            </a:r>
            <a:endParaRPr lang="en-US" dirty="0"/>
          </a:p>
          <a:p>
            <a:pPr eaLnBrk="1" hangingPunct="1"/>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a:t>Title </a:t>
            </a:r>
            <a:r>
              <a:rPr lang="en-US" dirty="0" smtClean="0"/>
              <a:t>slide</a:t>
            </a:r>
            <a:endParaRPr lang="en-US" dirty="0"/>
          </a:p>
        </p:txBody>
      </p:sp>
      <p:sp>
        <p:nvSpPr>
          <p:cNvPr id="16387" name="Text Placeholder 3"/>
          <p:cNvSpPr>
            <a:spLocks noGrp="1"/>
          </p:cNvSpPr>
          <p:nvPr>
            <p:ph type="body" sz="quarter" idx="10"/>
          </p:nvPr>
        </p:nvSpPr>
        <p:spPr>
          <a:xfrm>
            <a:off x="420832" y="1508919"/>
            <a:ext cx="8488646" cy="4709319"/>
          </a:xfrm>
        </p:spPr>
        <p:txBody>
          <a:bodyPr/>
          <a:lstStyle/>
          <a:p>
            <a:pPr eaLnBrk="1" hangingPunct="1"/>
            <a:r>
              <a:rPr lang="en-US" dirty="0"/>
              <a:t>An appropriate image has been provided for your presentation based </a:t>
            </a:r>
            <a:r>
              <a:rPr lang="en-US" dirty="0" smtClean="0"/>
              <a:t>the KCC </a:t>
            </a:r>
            <a:r>
              <a:rPr lang="en-US" dirty="0"/>
              <a:t>look and feel.</a:t>
            </a:r>
          </a:p>
          <a:p>
            <a:pPr eaLnBrk="1" hangingPunct="1"/>
            <a:r>
              <a:rPr lang="en-US" dirty="0"/>
              <a:t>You can replace the Title Slide image with your own image if you want.</a:t>
            </a:r>
          </a:p>
          <a:p>
            <a:pPr lvl="1" eaLnBrk="1" hangingPunct="1"/>
            <a:r>
              <a:rPr lang="en-US" dirty="0"/>
              <a:t>Right-click the Title Slide background (not a content box).</a:t>
            </a:r>
          </a:p>
          <a:p>
            <a:pPr lvl="1" eaLnBrk="1" hangingPunct="1"/>
            <a:r>
              <a:rPr lang="en-US" dirty="0"/>
              <a:t>Browse to the image you want to place (Insert From: File).</a:t>
            </a:r>
          </a:p>
          <a:p>
            <a:pPr lvl="1" eaLnBrk="1" hangingPunct="1"/>
            <a:r>
              <a:rPr lang="en-US" dirty="0"/>
              <a:t>Click the Close button.</a:t>
            </a:r>
          </a:p>
          <a:p>
            <a:pPr lvl="1" eaLnBrk="1" hangingPunct="1"/>
            <a:r>
              <a:rPr lang="en-US" dirty="0"/>
              <a:t>Your image should be sized to </a:t>
            </a:r>
            <a:r>
              <a:rPr lang="en-US" dirty="0" smtClean="0">
                <a:solidFill>
                  <a:schemeClr val="tx1"/>
                </a:solidFill>
              </a:rPr>
              <a:t>1,920 x 1,080 </a:t>
            </a:r>
            <a:r>
              <a:rPr lang="en-US" dirty="0"/>
              <a:t>pixels and saved as a JPEG or PNG file.</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p:txBody>
          <a:bodyPr/>
          <a:lstStyle/>
          <a:p>
            <a:pPr eaLnBrk="1" hangingPunct="1"/>
            <a:r>
              <a:rPr lang="en-US" dirty="0"/>
              <a:t>Built-in </a:t>
            </a:r>
            <a:r>
              <a:rPr lang="en-US" dirty="0" smtClean="0"/>
              <a:t>slide </a:t>
            </a:r>
            <a:r>
              <a:rPr lang="en-US" dirty="0"/>
              <a:t>l</a:t>
            </a:r>
            <a:r>
              <a:rPr lang="en-US" dirty="0" smtClean="0"/>
              <a:t>ayouts</a:t>
            </a:r>
            <a:endParaRPr lang="en-US" dirty="0"/>
          </a:p>
        </p:txBody>
      </p:sp>
      <p:sp>
        <p:nvSpPr>
          <p:cNvPr id="36867" name="Content Placeholder 1"/>
          <p:cNvSpPr>
            <a:spLocks noGrp="1"/>
          </p:cNvSpPr>
          <p:nvPr>
            <p:ph idx="1"/>
          </p:nvPr>
        </p:nvSpPr>
        <p:spPr>
          <a:xfrm>
            <a:off x="417260" y="1508919"/>
            <a:ext cx="4069693" cy="4709319"/>
          </a:xfrm>
        </p:spPr>
        <p:txBody>
          <a:bodyPr/>
          <a:lstStyle/>
          <a:p>
            <a:pPr marL="0" indent="0">
              <a:buNone/>
            </a:pPr>
            <a:r>
              <a:rPr lang="en-US" dirty="0"/>
              <a:t>You can access the built-in layouts via the Home tab.</a:t>
            </a:r>
          </a:p>
          <a:p>
            <a:pPr marL="0" indent="0">
              <a:buNone/>
            </a:pPr>
            <a:endParaRPr lang="en-US" sz="1300" dirty="0" smtClean="0"/>
          </a:p>
          <a:p>
            <a:pPr marL="170647" indent="-170647"/>
            <a:r>
              <a:rPr lang="en-US" dirty="0" smtClean="0"/>
              <a:t>Click </a:t>
            </a:r>
            <a:r>
              <a:rPr lang="en-US" dirty="0"/>
              <a:t>the layout button on the Home tab to modify the current slides layouts.</a:t>
            </a:r>
            <a:endParaRPr lang="en-US" dirty="0" smtClean="0"/>
          </a:p>
          <a:p>
            <a:pPr marL="170647" indent="-170647"/>
            <a:r>
              <a:rPr lang="en-US" dirty="0" smtClean="0"/>
              <a:t>There </a:t>
            </a:r>
            <a:r>
              <a:rPr lang="en-US" dirty="0"/>
              <a:t>are layouts for Title Only, Title and Content, Content Full Screen, and Title with Text and Content.</a:t>
            </a:r>
            <a:endParaRPr lang="en-US" dirty="0" smtClean="0"/>
          </a:p>
          <a:p>
            <a:pPr marL="170647" indent="-170647"/>
            <a:r>
              <a:rPr lang="en-US" dirty="0" smtClean="0"/>
              <a:t>You </a:t>
            </a:r>
            <a:r>
              <a:rPr lang="en-US" dirty="0"/>
              <a:t>can also add a specific slide by clicking the triangle next to the New Slide button.</a:t>
            </a:r>
          </a:p>
          <a:p>
            <a:pPr marL="0" indent="0"/>
            <a:endParaRPr lang="en-US" dirty="0"/>
          </a:p>
        </p:txBody>
      </p:sp>
      <p:pic>
        <p:nvPicPr>
          <p:cNvPr id="36868" name="Content Placeholder 7" descr="Picture 3.png"/>
          <p:cNvPicPr>
            <a:picLocks noChangeAspect="1"/>
          </p:cNvPicPr>
          <p:nvPr/>
        </p:nvPicPr>
        <p:blipFill>
          <a:blip r:embed="rId3" cstate="print"/>
          <a:srcRect/>
          <a:stretch>
            <a:fillRect/>
          </a:stretch>
        </p:blipFill>
        <p:spPr bwMode="auto">
          <a:xfrm>
            <a:off x="5428543" y="1447007"/>
            <a:ext cx="2626772" cy="4563269"/>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t>Images</a:t>
            </a:r>
          </a:p>
        </p:txBody>
      </p:sp>
      <p:pic>
        <p:nvPicPr>
          <p:cNvPr id="8" name="Picture 7"/>
          <p:cNvPicPr>
            <a:picLocks noChangeAspect="1"/>
          </p:cNvPicPr>
          <p:nvPr/>
        </p:nvPicPr>
        <p:blipFill>
          <a:blip r:embed="rId3" cstate="print"/>
          <a:stretch>
            <a:fillRect/>
          </a:stretch>
        </p:blipFill>
        <p:spPr>
          <a:xfrm>
            <a:off x="3000579" y="1143000"/>
            <a:ext cx="5528543" cy="4927600"/>
          </a:xfrm>
          <a:prstGeom prst="rect">
            <a:avLst/>
          </a:prstGeom>
        </p:spPr>
      </p:pic>
      <p:sp>
        <p:nvSpPr>
          <p:cNvPr id="5" name="TextBox 4"/>
          <p:cNvSpPr txBox="1"/>
          <p:nvPr/>
        </p:nvSpPr>
        <p:spPr>
          <a:xfrm>
            <a:off x="457736" y="1447800"/>
            <a:ext cx="2257131" cy="1762320"/>
          </a:xfrm>
          <a:prstGeom prst="rect">
            <a:avLst/>
          </a:prstGeom>
          <a:noFill/>
        </p:spPr>
        <p:txBody>
          <a:bodyPr wrap="square" lIns="38396" tIns="19198" rIns="38396" bIns="19198" rtlCol="0">
            <a:spAutoFit/>
          </a:bodyPr>
          <a:lstStyle/>
          <a:p>
            <a:r>
              <a:rPr lang="en-US" dirty="0" smtClean="0"/>
              <a:t>Follow these instructions, borrowed from Autodesk University, to place full-screen images in the KCC PowerPoint template.</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a:t>Images</a:t>
            </a:r>
          </a:p>
        </p:txBody>
      </p:sp>
      <p:pic>
        <p:nvPicPr>
          <p:cNvPr id="6" name="Picture 5"/>
          <p:cNvPicPr>
            <a:picLocks noChangeAspect="1"/>
          </p:cNvPicPr>
          <p:nvPr/>
        </p:nvPicPr>
        <p:blipFill>
          <a:blip r:embed="rId3" cstate="print"/>
          <a:stretch>
            <a:fillRect/>
          </a:stretch>
        </p:blipFill>
        <p:spPr>
          <a:xfrm>
            <a:off x="443450" y="1073150"/>
            <a:ext cx="5523781" cy="4921250"/>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smtClean="0"/>
              <a:t>Resizing and rescaling Images</a:t>
            </a:r>
            <a:endParaRPr lang="en-US" dirty="0"/>
          </a:p>
        </p:txBody>
      </p:sp>
      <p:sp>
        <p:nvSpPr>
          <p:cNvPr id="16387" name="Text Placeholder 3"/>
          <p:cNvSpPr>
            <a:spLocks noGrp="1"/>
          </p:cNvSpPr>
          <p:nvPr>
            <p:ph type="body" sz="quarter" idx="10"/>
          </p:nvPr>
        </p:nvSpPr>
        <p:spPr>
          <a:xfrm>
            <a:off x="420832" y="1508919"/>
            <a:ext cx="8488646" cy="4709319"/>
          </a:xfrm>
        </p:spPr>
        <p:txBody>
          <a:bodyPr/>
          <a:lstStyle/>
          <a:p>
            <a:r>
              <a:rPr lang="en-US" dirty="0" smtClean="0"/>
              <a:t>Properly resize images – drag the corner while holding down the shift key</a:t>
            </a:r>
          </a:p>
          <a:p>
            <a:r>
              <a:rPr lang="en-US" dirty="0" smtClean="0"/>
              <a:t>Don’t squish images</a:t>
            </a:r>
            <a:endParaRPr lang="en-US" dirty="0"/>
          </a:p>
        </p:txBody>
      </p:sp>
      <p:pic>
        <p:nvPicPr>
          <p:cNvPr id="4" name="Picture 3" descr="Feedback-Icon-.jpg"/>
          <p:cNvPicPr>
            <a:picLocks noChangeAspect="1"/>
          </p:cNvPicPr>
          <p:nvPr/>
        </p:nvPicPr>
        <p:blipFill>
          <a:blip r:embed="rId3" cstate="print"/>
          <a:stretch>
            <a:fillRect/>
          </a:stretch>
        </p:blipFill>
        <p:spPr>
          <a:xfrm>
            <a:off x="3581401" y="3352800"/>
            <a:ext cx="1472064" cy="1233488"/>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dirty="0"/>
              <a:t>Porting </a:t>
            </a:r>
            <a:r>
              <a:rPr lang="en-US" dirty="0" smtClean="0"/>
              <a:t>old </a:t>
            </a:r>
            <a:r>
              <a:rPr lang="en-US" dirty="0"/>
              <a:t>p</a:t>
            </a:r>
            <a:r>
              <a:rPr lang="en-US" dirty="0" smtClean="0"/>
              <a:t>resentations</a:t>
            </a:r>
            <a:endParaRPr lang="en-US" dirty="0"/>
          </a:p>
        </p:txBody>
      </p:sp>
      <p:pic>
        <p:nvPicPr>
          <p:cNvPr id="5" name="Picture 4"/>
          <p:cNvPicPr>
            <a:picLocks noChangeAspect="1"/>
          </p:cNvPicPr>
          <p:nvPr/>
        </p:nvPicPr>
        <p:blipFill>
          <a:blip r:embed="rId3" cstate="print"/>
          <a:stretch>
            <a:fillRect/>
          </a:stretch>
        </p:blipFill>
        <p:spPr>
          <a:xfrm>
            <a:off x="2943437" y="1143000"/>
            <a:ext cx="5690991" cy="5060950"/>
          </a:xfrm>
          <a:prstGeom prst="rect">
            <a:avLst/>
          </a:prstGeom>
        </p:spPr>
      </p:pic>
      <p:sp>
        <p:nvSpPr>
          <p:cNvPr id="4" name="TextBox 3"/>
          <p:cNvSpPr txBox="1"/>
          <p:nvPr/>
        </p:nvSpPr>
        <p:spPr>
          <a:xfrm>
            <a:off x="457736" y="1447800"/>
            <a:ext cx="2257131" cy="1762320"/>
          </a:xfrm>
          <a:prstGeom prst="rect">
            <a:avLst/>
          </a:prstGeom>
          <a:noFill/>
        </p:spPr>
        <p:txBody>
          <a:bodyPr wrap="square" lIns="38396" tIns="19198" rIns="38396" bIns="19198" rtlCol="0">
            <a:spAutoFit/>
          </a:bodyPr>
          <a:lstStyle/>
          <a:p>
            <a:r>
              <a:rPr lang="en-US" dirty="0" smtClean="0"/>
              <a:t>Follow these instructions, borrowed from Autodesk University, to convert older presentations into the KCC PowerPoint template.</a:t>
            </a:r>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background2.jpg"/>
          <p:cNvPicPr>
            <a:picLocks noChangeAspect="1"/>
          </p:cNvPicPr>
          <p:nvPr/>
        </p:nvPicPr>
        <p:blipFill>
          <a:blip r:embed="rId4" cstate="print"/>
          <a:srcRect/>
          <a:stretch>
            <a:fillRect/>
          </a:stretch>
        </p:blipFill>
        <p:spPr bwMode="auto">
          <a:xfrm>
            <a:off x="0" y="0"/>
            <a:ext cx="9139238" cy="6856413"/>
          </a:xfrm>
          <a:prstGeom prst="rect">
            <a:avLst/>
          </a:prstGeom>
          <a:noFill/>
          <a:ln w="9525">
            <a:noFill/>
            <a:miter lim="800000"/>
            <a:headEnd/>
            <a:tailEnd/>
          </a:ln>
        </p:spPr>
      </p:pic>
      <p:sp>
        <p:nvSpPr>
          <p:cNvPr id="3" name="Title 1"/>
          <p:cNvSpPr>
            <a:spLocks noGrp="1"/>
          </p:cNvSpPr>
          <p:nvPr>
            <p:ph type="title"/>
          </p:nvPr>
        </p:nvSpPr>
        <p:spPr>
          <a:xfrm>
            <a:off x="429164" y="0"/>
            <a:ext cx="8266028" cy="996156"/>
          </a:xfrm>
        </p:spPr>
        <p:txBody>
          <a:bodyPr/>
          <a:lstStyle/>
          <a:p>
            <a:pPr eaLnBrk="1" hangingPunct="1"/>
            <a:r>
              <a:rPr lang="en-US" dirty="0" smtClean="0"/>
              <a:t>Adding video clips</a:t>
            </a:r>
            <a:endParaRPr lang="en-US" dirty="0"/>
          </a:p>
        </p:txBody>
      </p:sp>
      <p:sp>
        <p:nvSpPr>
          <p:cNvPr id="4" name="Text Placeholder 3"/>
          <p:cNvSpPr txBox="1">
            <a:spLocks/>
          </p:cNvSpPr>
          <p:nvPr/>
        </p:nvSpPr>
        <p:spPr>
          <a:xfrm>
            <a:off x="420831" y="1508919"/>
            <a:ext cx="3179745" cy="4709319"/>
          </a:xfrm>
          <a:prstGeom prst="rect">
            <a:avLst/>
          </a:prstGeom>
        </p:spPr>
        <p:txBody>
          <a:bodyPr lIns="38396" tIns="19198" rIns="38396" bIns="19198"/>
          <a:lstStyle/>
          <a:p>
            <a:pPr>
              <a:buFont typeface="Arial" pitchFamily="34" charset="0"/>
              <a:buChar char="•"/>
              <a:defRPr/>
            </a:pPr>
            <a:r>
              <a:rPr lang="en-US" dirty="0" smtClean="0"/>
              <a:t>To insert video, go to the Insert </a:t>
            </a:r>
            <a:r>
              <a:rPr lang="en-US" dirty="0" err="1" smtClean="0"/>
              <a:t>ta</a:t>
            </a:r>
            <a:r>
              <a:rPr lang="en-US" dirty="0" smtClean="0"/>
              <a:t>b on the menu bar, and select Movie.  Then browse for the file and select Ok. The clip will appear on your screen. </a:t>
            </a:r>
            <a:endParaRPr lang="en-US" dirty="0"/>
          </a:p>
        </p:txBody>
      </p:sp>
      <p:pic>
        <p:nvPicPr>
          <p:cNvPr id="7" name="MVI_2511.AVI">
            <a:hlinkClick r:id="" action="ppaction://media"/>
          </p:cNvPr>
          <p:cNvPicPr>
            <a:picLocks noRot="1" noChangeAspect="1"/>
          </p:cNvPicPr>
          <p:nvPr>
            <a:videoFile r:link="rId1"/>
          </p:nvPr>
        </p:nvPicPr>
        <p:blipFill>
          <a:blip r:embed="rId5" cstate="print"/>
          <a:stretch>
            <a:fillRect/>
          </a:stretch>
        </p:blipFill>
        <p:spPr>
          <a:xfrm>
            <a:off x="3886200" y="1828800"/>
            <a:ext cx="3810000" cy="28575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background2.jpg"/>
          <p:cNvPicPr>
            <a:picLocks noChangeAspect="1"/>
          </p:cNvPicPr>
          <p:nvPr/>
        </p:nvPicPr>
        <p:blipFill>
          <a:blip r:embed="rId3" cstate="print"/>
          <a:srcRect/>
          <a:stretch>
            <a:fillRect/>
          </a:stretch>
        </p:blipFill>
        <p:spPr bwMode="auto">
          <a:xfrm>
            <a:off x="0" y="0"/>
            <a:ext cx="9139238" cy="685641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smtClean="0"/>
              <a:t>Choosing a screen format</a:t>
            </a:r>
            <a:endParaRPr lang="en-US" dirty="0"/>
          </a:p>
        </p:txBody>
      </p:sp>
      <p:sp>
        <p:nvSpPr>
          <p:cNvPr id="16387" name="Text Placeholder 3"/>
          <p:cNvSpPr>
            <a:spLocks noGrp="1"/>
          </p:cNvSpPr>
          <p:nvPr>
            <p:ph type="body" sz="quarter" idx="10"/>
          </p:nvPr>
        </p:nvSpPr>
        <p:spPr>
          <a:xfrm>
            <a:off x="420832" y="1508919"/>
            <a:ext cx="8488646" cy="4709319"/>
          </a:xfrm>
        </p:spPr>
        <p:txBody>
          <a:bodyPr/>
          <a:lstStyle/>
          <a:p>
            <a:pPr eaLnBrk="1" hangingPunct="1"/>
            <a:r>
              <a:rPr lang="en-US" dirty="0" smtClean="0"/>
              <a:t>This is the standard size – 4x3 </a:t>
            </a:r>
          </a:p>
          <a:p>
            <a:pPr eaLnBrk="1" hangingPunct="1"/>
            <a:r>
              <a:rPr lang="en-US" dirty="0" smtClean="0"/>
              <a:t>You can also select a 16x9 (widescreen) format </a:t>
            </a:r>
          </a:p>
          <a:p>
            <a:pPr lvl="1"/>
            <a:r>
              <a:rPr lang="en-US" dirty="0" smtClean="0"/>
              <a:t>Go to the Design tab, select Page Setup, choose the slide size</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Class summary</a:t>
            </a:r>
            <a:endParaRPr lang="en-US" dirty="0"/>
          </a:p>
        </p:txBody>
      </p:sp>
      <p:sp>
        <p:nvSpPr>
          <p:cNvPr id="16387" name="Text Placeholder 3"/>
          <p:cNvSpPr>
            <a:spLocks noGrp="1"/>
          </p:cNvSpPr>
          <p:nvPr>
            <p:ph type="body" sz="quarter" idx="10"/>
          </p:nvPr>
        </p:nvSpPr>
        <p:spPr>
          <a:xfrm>
            <a:off x="420832" y="1508919"/>
            <a:ext cx="8488646" cy="4709319"/>
          </a:xfrm>
        </p:spPr>
        <p:txBody>
          <a:bodyPr/>
          <a:lstStyle/>
          <a:p>
            <a:pPr marL="0" indent="0">
              <a:buNone/>
            </a:pPr>
            <a:r>
              <a:rPr lang="en-US" dirty="0" smtClean="0"/>
              <a:t>Class summary text goes here</a:t>
            </a:r>
          </a:p>
          <a:p>
            <a:r>
              <a:rPr lang="en-US" i="1" dirty="0" smtClean="0"/>
              <a:t>Insert a short summary of the class.</a:t>
            </a:r>
          </a:p>
          <a:p>
            <a:r>
              <a:rPr lang="en-US" i="1" dirty="0" smtClean="0"/>
              <a:t>This provides an outline of what you intend to cover and ensures that attendees are in the correct class. </a:t>
            </a:r>
            <a:endParaRPr lang="en-US" i="1"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Class summary</a:t>
            </a:r>
            <a:endParaRPr lang="en-US" dirty="0"/>
          </a:p>
        </p:txBody>
      </p:sp>
      <p:sp>
        <p:nvSpPr>
          <p:cNvPr id="16387" name="Text Placeholder 3"/>
          <p:cNvSpPr>
            <a:spLocks noGrp="1"/>
          </p:cNvSpPr>
          <p:nvPr>
            <p:ph type="body" sz="quarter" idx="10"/>
          </p:nvPr>
        </p:nvSpPr>
        <p:spPr>
          <a:xfrm>
            <a:off x="420832" y="1508919"/>
            <a:ext cx="8488646" cy="4709319"/>
          </a:xfrm>
        </p:spPr>
        <p:txBody>
          <a:bodyPr/>
          <a:lstStyle/>
          <a:p>
            <a:r>
              <a:rPr lang="en-US" dirty="0" smtClean="0"/>
              <a:t>The student will relate effective communications to successful management. He or she will describe and apply positive qualities and techniques of effective written and oral communication and will construct, present, and explain functional types of business messages including application letters and resumes. </a:t>
            </a:r>
            <a:endParaRPr lang="en-US" dirty="0"/>
          </a:p>
        </p:txBody>
      </p:sp>
      <p:sp>
        <p:nvSpPr>
          <p:cNvPr id="4" name="TextBox 3"/>
          <p:cNvSpPr txBox="1">
            <a:spLocks noChangeAspect="1"/>
          </p:cNvSpPr>
          <p:nvPr/>
        </p:nvSpPr>
        <p:spPr>
          <a:xfrm rot="18900000">
            <a:off x="3093944" y="2388884"/>
            <a:ext cx="2399988" cy="500436"/>
          </a:xfrm>
          <a:prstGeom prst="rect">
            <a:avLst/>
          </a:prstGeom>
          <a:solidFill>
            <a:srgbClr val="FF0000">
              <a:alpha val="85000"/>
            </a:srgbClr>
          </a:solidFill>
        </p:spPr>
        <p:txBody>
          <a:bodyPr wrap="square" lIns="38396" tIns="19198" rIns="38396" bIns="19198" rtlCol="0">
            <a:spAutoFit/>
          </a:bodyPr>
          <a:lstStyle/>
          <a:p>
            <a:pPr algn="ctr"/>
            <a:r>
              <a:rPr lang="en-US" sz="3000" b="1" dirty="0" smtClean="0"/>
              <a:t>EXAMPLE</a:t>
            </a:r>
            <a:endParaRPr lang="en-US" sz="3000" b="1"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Learning objectives</a:t>
            </a:r>
            <a:endParaRPr lang="en-US" dirty="0"/>
          </a:p>
        </p:txBody>
      </p:sp>
      <p:sp>
        <p:nvSpPr>
          <p:cNvPr id="16387" name="Text Placeholder 3"/>
          <p:cNvSpPr>
            <a:spLocks noGrp="1"/>
          </p:cNvSpPr>
          <p:nvPr>
            <p:ph type="body" sz="quarter" idx="10"/>
          </p:nvPr>
        </p:nvSpPr>
        <p:spPr>
          <a:xfrm>
            <a:off x="420832" y="1508919"/>
            <a:ext cx="8488646" cy="4709319"/>
          </a:xfrm>
        </p:spPr>
        <p:txBody>
          <a:bodyPr/>
          <a:lstStyle/>
          <a:p>
            <a:pPr marL="0" indent="0">
              <a:buNone/>
            </a:pPr>
            <a:r>
              <a:rPr lang="en-US" dirty="0" smtClean="0"/>
              <a:t>At the end of this class, you will be able to:</a:t>
            </a:r>
          </a:p>
          <a:p>
            <a:r>
              <a:rPr lang="en-US" dirty="0" smtClean="0"/>
              <a:t>Insert learning objective 1</a:t>
            </a:r>
          </a:p>
          <a:p>
            <a:r>
              <a:rPr lang="en-US" dirty="0" smtClean="0"/>
              <a:t>Insert learning objective 2</a:t>
            </a:r>
          </a:p>
          <a:p>
            <a:r>
              <a:rPr lang="en-US" dirty="0" smtClean="0"/>
              <a:t>Insert learning objective 3</a:t>
            </a:r>
          </a:p>
          <a:p>
            <a:r>
              <a:rPr lang="en-US" dirty="0" smtClean="0"/>
              <a:t>Insert learning objective 4</a:t>
            </a:r>
          </a:p>
          <a:p>
            <a:r>
              <a:rPr lang="en-US" dirty="0" smtClean="0"/>
              <a:t>Insert learning objective 5</a:t>
            </a:r>
          </a:p>
          <a:p>
            <a:endParaRPr lang="en-US" dirty="0" smtClean="0"/>
          </a:p>
          <a:p>
            <a:r>
              <a:rPr lang="en-US" i="1" dirty="0" smtClean="0"/>
              <a:t>Make sure that  the list of objectives starts with “At the end of this class, you will be able to:”</a:t>
            </a:r>
          </a:p>
          <a:p>
            <a:r>
              <a:rPr lang="en-US" i="1" dirty="0" smtClean="0"/>
              <a:t>Begin each learning objective with an action verb: “Describe,” “Create,” “Add,” “Edit,” and so on.</a:t>
            </a:r>
            <a:endParaRPr lang="en-US" i="1"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Learning objectives</a:t>
            </a:r>
            <a:endParaRPr lang="en-US" dirty="0"/>
          </a:p>
        </p:txBody>
      </p:sp>
      <p:sp>
        <p:nvSpPr>
          <p:cNvPr id="16387" name="Text Placeholder 3"/>
          <p:cNvSpPr>
            <a:spLocks noGrp="1"/>
          </p:cNvSpPr>
          <p:nvPr>
            <p:ph type="body" sz="quarter" idx="10"/>
          </p:nvPr>
        </p:nvSpPr>
        <p:spPr>
          <a:xfrm>
            <a:off x="420832" y="1508919"/>
            <a:ext cx="8488646" cy="4709319"/>
          </a:xfrm>
        </p:spPr>
        <p:txBody>
          <a:bodyPr/>
          <a:lstStyle/>
          <a:p>
            <a:pPr marL="0" indent="0">
              <a:buNone/>
            </a:pPr>
            <a:r>
              <a:rPr lang="en-US" dirty="0" smtClean="0"/>
              <a:t>At the end of this class, you will be able to:</a:t>
            </a:r>
          </a:p>
          <a:p>
            <a:r>
              <a:rPr lang="en-US" dirty="0" smtClean="0"/>
              <a:t>Relate effective communications to successful management</a:t>
            </a:r>
          </a:p>
          <a:p>
            <a:r>
              <a:rPr lang="en-US" dirty="0" smtClean="0"/>
              <a:t>Describe and apply positive qualities and techniques of effective written and oral communication </a:t>
            </a:r>
          </a:p>
          <a:p>
            <a:r>
              <a:rPr lang="en-US" dirty="0" smtClean="0"/>
              <a:t>Construct, present, and explain functional types of business messages including application letters and resumes</a:t>
            </a:r>
          </a:p>
          <a:p>
            <a:pPr marL="0" indent="0">
              <a:buNone/>
            </a:pPr>
            <a:endParaRPr lang="en-US" dirty="0"/>
          </a:p>
        </p:txBody>
      </p:sp>
      <p:sp>
        <p:nvSpPr>
          <p:cNvPr id="4" name="TextBox 3"/>
          <p:cNvSpPr txBox="1">
            <a:spLocks noChangeAspect="1"/>
          </p:cNvSpPr>
          <p:nvPr/>
        </p:nvSpPr>
        <p:spPr>
          <a:xfrm rot="18900000">
            <a:off x="3093944" y="2388884"/>
            <a:ext cx="2399988" cy="500436"/>
          </a:xfrm>
          <a:prstGeom prst="rect">
            <a:avLst/>
          </a:prstGeom>
          <a:solidFill>
            <a:srgbClr val="FF0000">
              <a:alpha val="85000"/>
            </a:srgbClr>
          </a:solidFill>
        </p:spPr>
        <p:txBody>
          <a:bodyPr wrap="square" lIns="38396" tIns="19198" rIns="38396" bIns="19198" rtlCol="0">
            <a:spAutoFit/>
          </a:bodyPr>
          <a:lstStyle/>
          <a:p>
            <a:pPr algn="ctr"/>
            <a:r>
              <a:rPr lang="en-US" sz="3000" b="1" dirty="0" smtClean="0"/>
              <a:t>EXAMPLE</a:t>
            </a:r>
            <a:endParaRPr lang="en-US" sz="3000" b="1"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Section slide</a:t>
            </a:r>
            <a:endParaRPr lang="en-US" dirty="0"/>
          </a:p>
        </p:txBody>
      </p:sp>
      <p:sp>
        <p:nvSpPr>
          <p:cNvPr id="16387" name="Text Placeholder 3"/>
          <p:cNvSpPr>
            <a:spLocks noGrp="1"/>
          </p:cNvSpPr>
          <p:nvPr>
            <p:ph type="body" sz="quarter" idx="10"/>
          </p:nvPr>
        </p:nvSpPr>
        <p:spPr>
          <a:xfrm>
            <a:off x="420832" y="1508919"/>
            <a:ext cx="8488646" cy="4709319"/>
          </a:xfrm>
        </p:spPr>
        <p:txBody>
          <a:bodyPr/>
          <a:lstStyle/>
          <a:p>
            <a:pPr marL="0" indent="0">
              <a:buNone/>
            </a:pPr>
            <a:r>
              <a:rPr lang="en-US" spc="-42" dirty="0" smtClean="0"/>
              <a:t>Break-up presentations into sections of almost equal length. This enables your students to more easily follow your presentation. Also, if the presentation is recorded, it makes it easier to pinpoint specific content. Use this slide to introduce each section. </a:t>
            </a:r>
          </a:p>
          <a:p>
            <a:pPr marL="0" indent="0">
              <a:buNone/>
            </a:pPr>
            <a:endParaRPr lang="en-US" spc="-42" dirty="0" smtClean="0"/>
          </a:p>
          <a:p>
            <a:pPr marL="0" indent="0">
              <a:buNone/>
            </a:pPr>
            <a:r>
              <a:rPr lang="en-US" dirty="0" smtClean="0"/>
              <a:t>See the example on the next slide.</a:t>
            </a:r>
          </a:p>
          <a:p>
            <a:pPr marL="0" indent="0">
              <a:buNone/>
            </a:pPr>
            <a:endParaRPr lang="en-US" spc="-42" dirty="0" smtClean="0"/>
          </a:p>
          <a:p>
            <a:pPr marL="0" indent="0">
              <a:buNone/>
            </a:pPr>
            <a:r>
              <a:rPr lang="en-US" dirty="0" smtClean="0"/>
              <a:t>Tip: Section titles will often reflect your learning objectives.</a:t>
            </a:r>
          </a:p>
          <a:p>
            <a:pPr marL="0" indent="0">
              <a:buNone/>
            </a:pPr>
            <a:endParaRPr lang="en-US" spc="-42"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Writing effective communication</a:t>
            </a:r>
            <a:endParaRPr lang="en-US" dirty="0"/>
          </a:p>
        </p:txBody>
      </p:sp>
      <p:sp>
        <p:nvSpPr>
          <p:cNvPr id="7" name="TextBox 6"/>
          <p:cNvSpPr txBox="1">
            <a:spLocks noChangeAspect="1"/>
          </p:cNvSpPr>
          <p:nvPr/>
        </p:nvSpPr>
        <p:spPr>
          <a:xfrm rot="18900000">
            <a:off x="3093944" y="2388884"/>
            <a:ext cx="2399988" cy="500436"/>
          </a:xfrm>
          <a:prstGeom prst="rect">
            <a:avLst/>
          </a:prstGeom>
          <a:solidFill>
            <a:srgbClr val="FF0000">
              <a:alpha val="85000"/>
            </a:srgbClr>
          </a:solidFill>
        </p:spPr>
        <p:txBody>
          <a:bodyPr wrap="square" lIns="38396" tIns="19198" rIns="38396" bIns="19198" rtlCol="0">
            <a:spAutoFit/>
          </a:bodyPr>
          <a:lstStyle/>
          <a:p>
            <a:pPr algn="ctr"/>
            <a:r>
              <a:rPr lang="en-US" sz="3000" b="1" dirty="0" smtClean="0"/>
              <a:t>EXAMPLE</a:t>
            </a:r>
            <a:endParaRPr lang="en-US" sz="3000" b="1"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AU_10_Template_generic_16x9_2007_100510">
  <a:themeElements>
    <a:clrScheme name="ADSK_COLORS">
      <a:dk1>
        <a:srgbClr val="000000"/>
      </a:dk1>
      <a:lt1>
        <a:srgbClr val="FFFFFF"/>
      </a:lt1>
      <a:dk2>
        <a:srgbClr val="000000"/>
      </a:dk2>
      <a:lt2>
        <a:srgbClr val="FFFFFF"/>
      </a:lt2>
      <a:accent1>
        <a:srgbClr val="FFAA00"/>
      </a:accent1>
      <a:accent2>
        <a:srgbClr val="EE5500"/>
      </a:accent2>
      <a:accent3>
        <a:srgbClr val="DD00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DSK_White">
  <a:themeElements>
    <a:clrScheme name="ADSK_COLORS">
      <a:dk1>
        <a:srgbClr val="000000"/>
      </a:dk1>
      <a:lt1>
        <a:srgbClr val="FFFFFF"/>
      </a:lt1>
      <a:dk2>
        <a:srgbClr val="000000"/>
      </a:dk2>
      <a:lt2>
        <a:srgbClr val="FFFFFF"/>
      </a:lt2>
      <a:accent1>
        <a:srgbClr val="DD0000"/>
      </a:accent1>
      <a:accent2>
        <a:srgbClr val="EE5500"/>
      </a:accent2>
      <a:accent3>
        <a:srgbClr val="FFAA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B684703CD0F64A92EC1C54CB861B81" ma:contentTypeVersion="2" ma:contentTypeDescription="Create a new document." ma:contentTypeScope="" ma:versionID="2134bd2584e97cfbce73e4cff4134d7b">
  <xsd:schema xmlns:xsd="http://www.w3.org/2001/XMLSchema" xmlns:xs="http://www.w3.org/2001/XMLSchema" xmlns:p="http://schemas.microsoft.com/office/2006/metadata/properties" xmlns:ns1="http://schemas.microsoft.com/sharepoint/v3" targetNamespace="http://schemas.microsoft.com/office/2006/metadata/properties" ma:root="true" ma:fieldsID="86d36aeab1d811a076517ae2739b41d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63F192E-CEEA-4E32-B4D0-DE25590A07C0}"/>
</file>

<file path=customXml/itemProps2.xml><?xml version="1.0" encoding="utf-8"?>
<ds:datastoreItem xmlns:ds="http://schemas.openxmlformats.org/officeDocument/2006/customXml" ds:itemID="{95078D95-3FB3-4876-B4CE-E50B8C375084}"/>
</file>

<file path=customXml/itemProps3.xml><?xml version="1.0" encoding="utf-8"?>
<ds:datastoreItem xmlns:ds="http://schemas.openxmlformats.org/officeDocument/2006/customXml" ds:itemID="{C2178882-131E-49C7-92F6-8E1F0B86BAAC}"/>
</file>

<file path=docProps/app.xml><?xml version="1.0" encoding="utf-8"?>
<Properties xmlns="http://schemas.openxmlformats.org/officeDocument/2006/extended-properties" xmlns:vt="http://schemas.openxmlformats.org/officeDocument/2006/docPropsVTypes">
  <Template>AU_10_Template_generic_16x9_2007_100510.potx</Template>
  <TotalTime>0</TotalTime>
  <Words>834</Words>
  <Application>Microsoft Office PowerPoint</Application>
  <PresentationFormat>On-screen Show (4:3)</PresentationFormat>
  <Paragraphs>161</Paragraphs>
  <Slides>26</Slides>
  <Notes>26</Notes>
  <HiddenSlides>0</HiddenSlides>
  <MMClips>1</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AU_10_Template_generic_16x9_2007_100510</vt:lpstr>
      <vt:lpstr>ADSK_White</vt:lpstr>
      <vt:lpstr>Presentation Title Goes Here and Should Not Be Longer Than Two Lines</vt:lpstr>
      <vt:lpstr>Title slide</vt:lpstr>
      <vt:lpstr>Choosing a screen format</vt:lpstr>
      <vt:lpstr>Class summary</vt:lpstr>
      <vt:lpstr>Class summary</vt:lpstr>
      <vt:lpstr>Learning objectives</vt:lpstr>
      <vt:lpstr>Learning objectives</vt:lpstr>
      <vt:lpstr>Section slide</vt:lpstr>
      <vt:lpstr>Writing effective communication</vt:lpstr>
      <vt:lpstr>Writing guidelines</vt:lpstr>
      <vt:lpstr>Writing guidelines (cont’d)</vt:lpstr>
      <vt:lpstr>Writing guidelines (cont’d)</vt:lpstr>
      <vt:lpstr>Writing guidelines (cont’d)</vt:lpstr>
      <vt:lpstr>Writing Guidelines (cont’d)</vt:lpstr>
      <vt:lpstr>KCC logo usage and colors</vt:lpstr>
      <vt:lpstr>Fonts guidelines —Headers are Arial 25 point </vt:lpstr>
      <vt:lpstr>Slide 17</vt:lpstr>
      <vt:lpstr>Dark background slide example</vt:lpstr>
      <vt:lpstr>White background slide example</vt:lpstr>
      <vt:lpstr>Built-in slide layouts</vt:lpstr>
      <vt:lpstr>Images</vt:lpstr>
      <vt:lpstr>Images</vt:lpstr>
      <vt:lpstr>Resizing and rescaling Images</vt:lpstr>
      <vt:lpstr>Porting old presentations</vt:lpstr>
      <vt:lpstr>Adding video clips</vt:lpstr>
      <vt:lpstr>Slide 26</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cp:lastModifiedBy/>
  <cp:revision>1</cp:revision>
  <dcterms:created xsi:type="dcterms:W3CDTF">2011-06-14T17:43:51Z</dcterms:created>
  <dcterms:modified xsi:type="dcterms:W3CDTF">2012-01-03T15:34:46Z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0x01010063B684703CD0F64A92EC1C54CB861B81</vt:lpwstr>
  </property>
</Properties>
</file>